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8570C-5129-AF7C-BF4E-A21C62CB9FEA}" v="56" dt="2024-10-09T15:00:11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Phénomène fait par Tommy Carrier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</a:p>
          <a:p>
            <a:pPr algn="ctr"/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iel, plein air, constellation, étoile&#10;&#10;Description générée automatiquement">
            <a:extLst>
              <a:ext uri="{FF2B5EF4-FFF2-40B4-BE49-F238E27FC236}">
                <a16:creationId xmlns:a16="http://schemas.microsoft.com/office/drawing/2014/main" id="{0294D3F5-8B83-672C-92A2-99786FDE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37" r="1" b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933124" y="6421807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fr-FR" sz="3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277057" y="6004864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fr-FR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  <a:endParaRPr lang="en-US" b="1">
              <a:solidFill>
                <a:srgbClr val="2C78CC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8260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nature, aurore, ciel, montagne&#10;&#10;Description générée automatiquement">
            <a:extLst>
              <a:ext uri="{FF2B5EF4-FFF2-40B4-BE49-F238E27FC236}">
                <a16:creationId xmlns:a16="http://schemas.microsoft.com/office/drawing/2014/main" id="{EC40A83F-9B0A-A2BA-A4B4-AF7E5844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05" r="1" b="1587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933124" y="6421807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fr-FR" sz="3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277057" y="6004864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fr-FR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  <a:endParaRPr lang="en-US" b="1">
              <a:solidFill>
                <a:srgbClr val="2C78CC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21232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C6D5B811-9BE2-74AA-5651-0E306503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92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E29D509-65D8-0297-0BE0-870D888D4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44662" y="-986973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55000">
                <a:srgbClr val="000000">
                  <a:alpha val="25000"/>
                </a:srgbClr>
              </a:gs>
              <a:gs pos="100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596604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933124" y="6421807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fr-FR" sz="3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277057" y="6004864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fr-FR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  <a:endParaRPr lang="en-US" b="1">
              <a:solidFill>
                <a:srgbClr val="2C78CC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504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texte, carte, diagramme, Police&#10;&#10;Description générée automatiquement">
            <a:extLst>
              <a:ext uri="{FF2B5EF4-FFF2-40B4-BE49-F238E27FC236}">
                <a16:creationId xmlns:a16="http://schemas.microsoft.com/office/drawing/2014/main" id="{0FBC8D04-3C68-A1A7-087B-C20A9361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795"/>
            <a:ext cx="11658600" cy="48966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933124" y="6421807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fr-FR" sz="3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277057" y="6004864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fr-FR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  <a:endParaRPr lang="en-US" b="1">
              <a:solidFill>
                <a:srgbClr val="2C78CC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396098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arte, texte, diagramme, ligne&#10;&#10;Description générée automatiquement">
            <a:extLst>
              <a:ext uri="{FF2B5EF4-FFF2-40B4-BE49-F238E27FC236}">
                <a16:creationId xmlns:a16="http://schemas.microsoft.com/office/drawing/2014/main" id="{99761415-FFCF-449F-E0B1-A03B7159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  <a:ln>
            <a:noFill/>
          </a:ln>
        </p:spPr>
      </p:pic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933124" y="6421807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fr-FR" sz="3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277057" y="6004864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fr-FR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95E7E-1010-6458-49F5-B170F145EB7C}"/>
              </a:ext>
            </a:extLst>
          </p:cNvPr>
          <p:cNvSpPr txBox="1"/>
          <p:nvPr/>
        </p:nvSpPr>
        <p:spPr>
          <a:xfrm>
            <a:off x="-4065814" y="4098471"/>
            <a:ext cx="274320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2C78CC"/>
                </a:solidFill>
                <a:latin typeface="Times New Roman"/>
                <a:cs typeface="Times New Roman"/>
              </a:rPr>
              <a:t>Anlais</a:t>
            </a:r>
            <a:r>
              <a:rPr lang="en-US" b="1" dirty="0">
                <a:solidFill>
                  <a:srgbClr val="2C78CC"/>
                </a:solidFill>
                <a:latin typeface="Times New Roman"/>
                <a:cs typeface="Times New Roman"/>
              </a:rPr>
              <a:t> 2</a:t>
            </a:r>
            <a:endParaRPr lang="en-US" b="1">
              <a:solidFill>
                <a:srgbClr val="2C78CC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14331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 fait par Tommy Carrier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</cp:revision>
  <dcterms:created xsi:type="dcterms:W3CDTF">2024-10-09T14:44:26Z</dcterms:created>
  <dcterms:modified xsi:type="dcterms:W3CDTF">2024-10-09T15:00:50Z</dcterms:modified>
</cp:coreProperties>
</file>