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302DBC-4456-BA1F-9138-F16B347AC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1F54C8-EC9D-716A-608E-A0B90EB71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BC6BEA-1C7E-35E4-AC17-D47889C95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990916-501F-4209-B5E5-2E602D96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D3C87E-0C55-2E90-2118-0B060BB4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251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068F1-E841-36FD-E18F-92DF8CAF6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35D4789-FC89-4047-6833-A88796AF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921AE2-A3D9-3597-C450-4339BC1C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B2D95E-F09F-D017-FE1E-9283E77D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3856BB-AD4A-4C1E-DB15-C519D356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337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2E24D9B-C2A6-7295-D82B-0752C60C7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9B738A-A8FE-ECCD-8F75-E404FFEEC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47602B-74A4-79E7-3005-5C184018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CC7659-DFE8-9AEE-4592-31076609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F62D53-893C-CCF0-83C8-C588663A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931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C92C0-EBDA-162F-94F6-3F5BAC7C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787554-C957-5DDB-2679-BFA1817AE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C9308E-04EC-E847-288D-C5664CE3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23225E-6383-00C2-75C1-9FFD3A5B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3980BF-6F51-EF1A-2268-2F1CDCCFA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637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9BDA9-4881-1875-AD0D-7F890B532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9E6BAA-DCAF-8459-F2FF-7854CB9A0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A9134D-F3E6-F0B2-E1C0-FEEB93A27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B7E791-CB5E-0A9E-90D5-B8C336AB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99CD15-84EC-2111-8969-0D0B53F2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1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A73AA9-394E-58FF-A4E2-1A0E5710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C8F6AD-495C-8D3A-6DE6-0C8573530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F8709A-FB13-7581-14FE-E2AE760D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F61B89-B26A-0DC5-8627-B75200CE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EC8336-9C32-630D-4B98-33E0CD68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B9AC82-55AF-7B0F-992D-8365E7356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999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05A033-B635-E606-7FFF-BDBEBEE4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F797AA-4966-A590-A903-5BBB20BF8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79AC21-2079-334C-B35A-94B2BD0E35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56A18B7-F16C-8D96-8A0C-3A4C913D6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40F651-8B18-C352-CEC2-C54818701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7BAEED4-CCEB-CDB0-E99B-5935B8C2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3325BC-D85E-71FC-53E3-D8F2C132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247D227-AD97-9D7B-FD78-90E9181F4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586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0E5C03-4FBA-7295-86AE-22EB82FB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D7D3BB-8FF9-241F-D840-A440081B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6C2D15-D930-9E04-D00B-7B31DC7A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B759B5-484E-E9BF-8EB1-262782E9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280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7A911D-005D-AEC2-94ED-9A633B28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9061FD-F6CB-D088-6C95-A66E4B74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F81757-8D95-6BBA-C657-6559827FB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3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C3939-D022-A6D6-02D1-838DA8C6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A2DCDD-E8D4-33D6-0A30-068F231C5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6D8D7D-ABDD-432A-B8BF-FE9398FB8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DF0D0B-BB05-C7CD-67CA-44884C3A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6B1A3E-3904-4FA6-4124-C75CDE31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C19563-1F4C-E717-E031-B0D9C51F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20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E3174-4F7B-4A4D-DD64-72B004AAB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672B1D8-E56C-7E88-9570-FE18D28B7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504105-EC32-6054-35A4-4487038C7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A6B544-E883-2826-8ABC-F668F324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8B6E51-1EB7-6AED-1E49-987ED98A8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5B9D75-39AC-C2FF-838C-50F1034A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17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8D887B-0F53-ACBB-DB25-A3BB8B8CD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F60DE7-703E-3982-37B5-BF44B7A7A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774EF2-C845-8969-5A77-4C1DAC905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3014D-BB15-411C-9EA7-D80C96F6128F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934912-7C91-15B6-268A-F19FDC139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FB97BE-912E-489D-556D-F7A12C405A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F2A6-6C16-4AC7-85AC-FB25BD4289A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9605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63C82A-059E-7C92-12D3-46913B45F1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 </a:t>
            </a:r>
            <a:r>
              <a:rPr lang="fr-CA" dirty="0" err="1"/>
              <a:t>fussé</a:t>
            </a:r>
            <a:r>
              <a:rPr lang="fr-CA" dirty="0"/>
              <a:t> de </a:t>
            </a:r>
            <a:r>
              <a:rPr lang="fr-CA" dirty="0" err="1"/>
              <a:t>alexis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3F24F1-27F6-972C-BEF0-E2F0BDDC4E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B71B0917-0BA3-85BA-E313-EBC5853D492B}"/>
              </a:ext>
            </a:extLst>
          </p:cNvPr>
          <p:cNvSpPr/>
          <p:nvPr/>
        </p:nvSpPr>
        <p:spPr>
          <a:xfrm>
            <a:off x="9906000" y="1290320"/>
            <a:ext cx="1605280" cy="133096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5BFA22-831F-51EB-A9CD-896444E436E7}"/>
              </a:ext>
            </a:extLst>
          </p:cNvPr>
          <p:cNvSpPr/>
          <p:nvPr/>
        </p:nvSpPr>
        <p:spPr>
          <a:xfrm>
            <a:off x="9906000" y="2621280"/>
            <a:ext cx="1605280" cy="255711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90D91667-EDB2-1446-B9DC-9E37412CE8CB}"/>
              </a:ext>
            </a:extLst>
          </p:cNvPr>
          <p:cNvSpPr/>
          <p:nvPr/>
        </p:nvSpPr>
        <p:spPr>
          <a:xfrm>
            <a:off x="11511280" y="5178392"/>
            <a:ext cx="770556" cy="1135781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E96275F-FF87-75B9-DF86-702572FA4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145535" y="5178392"/>
            <a:ext cx="770555" cy="1135781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D31500E-6C4E-6F91-15FF-74A6FAEC7390}"/>
              </a:ext>
            </a:extLst>
          </p:cNvPr>
          <p:cNvCxnSpPr>
            <a:cxnSpLocks/>
          </p:cNvCxnSpPr>
          <p:nvPr/>
        </p:nvCxnSpPr>
        <p:spPr>
          <a:xfrm>
            <a:off x="10668000" y="5178392"/>
            <a:ext cx="40640" cy="1010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1893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fussé de alexis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fussé de alexis</dc:title>
  <dc:creator>acormier19 Alexis</dc:creator>
  <cp:lastModifiedBy>acormier19 Alexis</cp:lastModifiedBy>
  <cp:revision>1</cp:revision>
  <dcterms:created xsi:type="dcterms:W3CDTF">2023-09-29T13:32:09Z</dcterms:created>
  <dcterms:modified xsi:type="dcterms:W3CDTF">2023-09-29T13:37:19Z</dcterms:modified>
</cp:coreProperties>
</file>