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04513C-6E07-935E-88AF-C5CFEC0160E5}" v="149" dt="2025-01-23T15:24:05.7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ADCAF8-8823-4E89-8612-21029831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CA07B2-0819-4B62-9425-7A52BBDD7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02BEE4-A5D4-40AF-882D-49D34B086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F5843EB-154F-4459-8954-BB1DF64BB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5905135-55D9-431B-8D5A-4C5C92B1F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B732812-A0BB-4324-B390-DFEF26C10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1FEC055-6F76-4E20-BC93-76C2F58E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74CD21D-122E-4F3D-82AF-F4A37C278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A7FF51F-3820-41BE-8690-7E758ECFA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gradFill>
              <a:gsLst>
                <a:gs pos="813">
                  <a:schemeClr val="bg1">
                    <a:alpha val="41000"/>
                  </a:schemeClr>
                </a:gs>
                <a:gs pos="20000">
                  <a:schemeClr val="accent5">
                    <a:lumMod val="85000"/>
                    <a:alpha val="56000"/>
                  </a:schemeClr>
                </a:gs>
                <a:gs pos="44000">
                  <a:schemeClr val="accent6">
                    <a:lumMod val="40000"/>
                    <a:lumOff val="60000"/>
                    <a:alpha val="57000"/>
                  </a:schemeClr>
                </a:gs>
                <a:gs pos="100000">
                  <a:schemeClr val="bg1">
                    <a:alpha val="59000"/>
                  </a:schemeClr>
                </a:gs>
                <a:gs pos="74000">
                  <a:schemeClr val="accent1">
                    <a:lumMod val="91000"/>
                    <a:lumOff val="9000"/>
                    <a:alpha val="34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5EAD889-EA4D-485F-BA9C-F6473A432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sz="5200">
                <a:solidFill>
                  <a:schemeClr val="tx2"/>
                </a:solidFill>
              </a:rPr>
              <a:t>élément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5368" y="4160126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Par alexis cormier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A35E2-B44C-5B8C-7607-BB9B3971A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Carbone-14           Case #6     Masse 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6B79D-B855-1C0B-F6E9-5C8E9CA90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823" y="1308040"/>
            <a:ext cx="10515600" cy="4351338"/>
          </a:xfrm>
        </p:spPr>
        <p:txBody>
          <a:bodyPr/>
          <a:lstStyle/>
          <a:p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4DC9485-8E08-2D26-5681-CFEB2E985A5C}"/>
              </a:ext>
            </a:extLst>
          </p:cNvPr>
          <p:cNvSpPr/>
          <p:nvPr/>
        </p:nvSpPr>
        <p:spPr>
          <a:xfrm>
            <a:off x="3247687" y="2093024"/>
            <a:ext cx="5941043" cy="425441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3522FD4-304D-1EEF-1B1C-8ABC6AA23D7B}"/>
              </a:ext>
            </a:extLst>
          </p:cNvPr>
          <p:cNvSpPr/>
          <p:nvPr/>
        </p:nvSpPr>
        <p:spPr>
          <a:xfrm>
            <a:off x="4024063" y="2538721"/>
            <a:ext cx="4402666" cy="342053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380567A-439D-9CA1-A6D7-8263EEE6F729}"/>
              </a:ext>
            </a:extLst>
          </p:cNvPr>
          <p:cNvSpPr/>
          <p:nvPr/>
        </p:nvSpPr>
        <p:spPr>
          <a:xfrm>
            <a:off x="4829195" y="3041928"/>
            <a:ext cx="2778025" cy="2414119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764167-4BF4-0D91-6B05-4EE7A72B7419}"/>
              </a:ext>
            </a:extLst>
          </p:cNvPr>
          <p:cNvSpPr txBox="1"/>
          <p:nvPr/>
        </p:nvSpPr>
        <p:spPr>
          <a:xfrm>
            <a:off x="5798677" y="3861183"/>
            <a:ext cx="2074077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dirty="0"/>
              <a:t>6P</a:t>
            </a:r>
            <a:r>
              <a:rPr lang="en-US" sz="2000" dirty="0"/>
              <a:t>+</a:t>
            </a:r>
          </a:p>
          <a:p>
            <a:r>
              <a:rPr lang="en-US" sz="2000" dirty="0"/>
              <a:t>8 n 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8CDC11-D6F7-6495-AC42-47B13DEB7C4C}"/>
              </a:ext>
            </a:extLst>
          </p:cNvPr>
          <p:cNvSpPr txBox="1"/>
          <p:nvPr/>
        </p:nvSpPr>
        <p:spPr>
          <a:xfrm>
            <a:off x="5793212" y="2541917"/>
            <a:ext cx="128016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/>
              <a:t>2e-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573E30-97C3-C66B-7B56-5A0ED2203B27}"/>
              </a:ext>
            </a:extLst>
          </p:cNvPr>
          <p:cNvSpPr txBox="1"/>
          <p:nvPr/>
        </p:nvSpPr>
        <p:spPr>
          <a:xfrm>
            <a:off x="5793211" y="2096218"/>
            <a:ext cx="128016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/>
              <a:t>4e-</a:t>
            </a:r>
          </a:p>
        </p:txBody>
      </p:sp>
    </p:spTree>
    <p:extLst>
      <p:ext uri="{BB962C8B-B14F-4D97-AF65-F5344CB8AC3E}">
        <p14:creationId xmlns:p14="http://schemas.microsoft.com/office/powerpoint/2010/main" val="557416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élément</vt:lpstr>
      <vt:lpstr>Carbone-14           Case #6     Masse 14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51</cp:revision>
  <dcterms:created xsi:type="dcterms:W3CDTF">2025-01-23T15:12:22Z</dcterms:created>
  <dcterms:modified xsi:type="dcterms:W3CDTF">2025-01-23T15:24:46Z</dcterms:modified>
</cp:coreProperties>
</file>