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325067-9C27-E245-50E8-682BB2D5DCA9}" v="87" dt="2025-01-23T15:28:22.118"/>
    <p1510:client id="{4DEADE57-FB18-DDE8-77CB-FC4BEC17D67F}" v="56" dt="2025-01-23T15:32:05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Élément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Maxim </a:t>
            </a:r>
            <a:r>
              <a:rPr lang="en-US" dirty="0" err="1"/>
              <a:t>Giguère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30587-0AB9-DFFC-4811-FF906DEE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carbone</a:t>
            </a:r>
            <a:r>
              <a:rPr lang="en-US" dirty="0"/>
              <a:t> – 12             case #6   masse 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2AE17-27AF-C6A0-FDB6-7D8A22CD3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407" y="668665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99F697-6A3F-E4A1-A69B-534B91DFD829}"/>
              </a:ext>
            </a:extLst>
          </p:cNvPr>
          <p:cNvSpPr/>
          <p:nvPr/>
        </p:nvSpPr>
        <p:spPr>
          <a:xfrm>
            <a:off x="1962349" y="1673844"/>
            <a:ext cx="8280400" cy="465666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D0D93E-7CD5-32FC-3046-D4CC18EF304E}"/>
              </a:ext>
            </a:extLst>
          </p:cNvPr>
          <p:cNvSpPr/>
          <p:nvPr/>
        </p:nvSpPr>
        <p:spPr>
          <a:xfrm>
            <a:off x="2920674" y="2224892"/>
            <a:ext cx="6335987" cy="353994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EDAADC8-0BE1-B19B-B117-B845BB33A462}"/>
              </a:ext>
            </a:extLst>
          </p:cNvPr>
          <p:cNvSpPr/>
          <p:nvPr/>
        </p:nvSpPr>
        <p:spPr>
          <a:xfrm>
            <a:off x="5147046" y="3552822"/>
            <a:ext cx="2539124" cy="15035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2E8633-3AA7-D43E-8622-A85918FF31CE}"/>
              </a:ext>
            </a:extLst>
          </p:cNvPr>
          <p:cNvSpPr txBox="1"/>
          <p:nvPr/>
        </p:nvSpPr>
        <p:spPr>
          <a:xfrm>
            <a:off x="5903206" y="3754041"/>
            <a:ext cx="1667773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/>
              <a:t>6p+</a:t>
            </a:r>
          </a:p>
          <a:p>
            <a:r>
              <a:rPr lang="en-US" sz="4000" dirty="0"/>
              <a:t>6n°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C35ABC-8D7E-4962-B200-881234DD30EF}"/>
              </a:ext>
            </a:extLst>
          </p:cNvPr>
          <p:cNvSpPr txBox="1"/>
          <p:nvPr/>
        </p:nvSpPr>
        <p:spPr>
          <a:xfrm>
            <a:off x="7332452" y="2674188"/>
            <a:ext cx="116456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/>
              <a:t>2é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83DBAD-0782-808A-0AA9-9AA55DF7939F}"/>
              </a:ext>
            </a:extLst>
          </p:cNvPr>
          <p:cNvSpPr txBox="1"/>
          <p:nvPr/>
        </p:nvSpPr>
        <p:spPr>
          <a:xfrm>
            <a:off x="8533691" y="2322180"/>
            <a:ext cx="294735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/>
              <a:t>4é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Élément</vt:lpstr>
      <vt:lpstr>Le carbone – 12             case #6   masse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62</cp:revision>
  <dcterms:created xsi:type="dcterms:W3CDTF">2025-01-23T15:10:09Z</dcterms:created>
  <dcterms:modified xsi:type="dcterms:W3CDTF">2025-01-23T15:32:29Z</dcterms:modified>
</cp:coreProperties>
</file>