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EFFCFE-9066-FE97-062F-4F3AC87469C8}" v="268" dt="2025-01-23T15:46:28.0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Tableau </a:t>
            </a:r>
            <a:r>
              <a:rPr lang="en-US" dirty="0" err="1"/>
              <a:t>périodique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Fait par Maxim </a:t>
            </a:r>
            <a:r>
              <a:rPr lang="en-US" dirty="0" err="1"/>
              <a:t>Giguère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DDCA5-9A37-0EBD-835C-CEE463BB7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C'est</a:t>
            </a:r>
            <a:r>
              <a:rPr lang="en-US" dirty="0"/>
              <a:t> de </a:t>
            </a:r>
            <a:r>
              <a:rPr lang="en-US" dirty="0" err="1"/>
              <a:t>Mendeleïv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3DFB6-C987-DAE4-C711-A1A30FE27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74464" y="5851285"/>
            <a:ext cx="10515600" cy="4351338"/>
          </a:xfrm>
        </p:spPr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A95A362-E7B8-88E5-71FB-1173D2A98673}"/>
              </a:ext>
            </a:extLst>
          </p:cNvPr>
          <p:cNvSpPr/>
          <p:nvPr/>
        </p:nvSpPr>
        <p:spPr>
          <a:xfrm>
            <a:off x="839588" y="2269391"/>
            <a:ext cx="932793" cy="801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9C8870F-2365-FD1A-DB0A-ADCA18F04892}"/>
              </a:ext>
            </a:extLst>
          </p:cNvPr>
          <p:cNvSpPr/>
          <p:nvPr/>
        </p:nvSpPr>
        <p:spPr>
          <a:xfrm>
            <a:off x="1788492" y="5044221"/>
            <a:ext cx="932793" cy="801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353133-F9AC-B9FE-F074-9B110EBA7AD5}"/>
              </a:ext>
            </a:extLst>
          </p:cNvPr>
          <p:cNvSpPr/>
          <p:nvPr/>
        </p:nvSpPr>
        <p:spPr>
          <a:xfrm>
            <a:off x="853964" y="3433956"/>
            <a:ext cx="932793" cy="801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CAD13-890A-DCCF-032B-6ACC9E70C0FA}"/>
              </a:ext>
            </a:extLst>
          </p:cNvPr>
          <p:cNvSpPr/>
          <p:nvPr/>
        </p:nvSpPr>
        <p:spPr>
          <a:xfrm>
            <a:off x="839586" y="4239088"/>
            <a:ext cx="932793" cy="801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DC6124D-10D2-B9C1-13DF-8E13DFAA0795}"/>
              </a:ext>
            </a:extLst>
          </p:cNvPr>
          <p:cNvSpPr/>
          <p:nvPr/>
        </p:nvSpPr>
        <p:spPr>
          <a:xfrm>
            <a:off x="853963" y="5044219"/>
            <a:ext cx="932793" cy="801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0C588D-C701-0349-0EEA-17FB674AA1DE}"/>
              </a:ext>
            </a:extLst>
          </p:cNvPr>
          <p:cNvSpPr/>
          <p:nvPr/>
        </p:nvSpPr>
        <p:spPr>
          <a:xfrm>
            <a:off x="1788491" y="3433956"/>
            <a:ext cx="932793" cy="801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03F52C-0CF6-A65E-3338-25BF52C15FD9}"/>
              </a:ext>
            </a:extLst>
          </p:cNvPr>
          <p:cNvSpPr/>
          <p:nvPr/>
        </p:nvSpPr>
        <p:spPr>
          <a:xfrm>
            <a:off x="1774113" y="4239088"/>
            <a:ext cx="932793" cy="801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38032A7-85D3-2BE2-DE7F-FC07E918D516}"/>
              </a:ext>
            </a:extLst>
          </p:cNvPr>
          <p:cNvSpPr/>
          <p:nvPr/>
        </p:nvSpPr>
        <p:spPr>
          <a:xfrm>
            <a:off x="5023396" y="3462710"/>
            <a:ext cx="932793" cy="801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15F54D0-D6BE-E17B-56EB-4A05BFD6603F}"/>
              </a:ext>
            </a:extLst>
          </p:cNvPr>
          <p:cNvSpPr/>
          <p:nvPr/>
        </p:nvSpPr>
        <p:spPr>
          <a:xfrm>
            <a:off x="4088867" y="4239087"/>
            <a:ext cx="932793" cy="801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18136C3-5FA2-1BCA-20CB-CB5A7F3B9B46}"/>
              </a:ext>
            </a:extLst>
          </p:cNvPr>
          <p:cNvSpPr/>
          <p:nvPr/>
        </p:nvSpPr>
        <p:spPr>
          <a:xfrm>
            <a:off x="4088867" y="3462709"/>
            <a:ext cx="932793" cy="801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FD4747A-E7B5-A0B5-D007-DF11DFE71ACF}"/>
              </a:ext>
            </a:extLst>
          </p:cNvPr>
          <p:cNvSpPr/>
          <p:nvPr/>
        </p:nvSpPr>
        <p:spPr>
          <a:xfrm>
            <a:off x="3154338" y="4239086"/>
            <a:ext cx="932793" cy="801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14E5DC2-E623-6018-30E6-B98214B169D8}"/>
              </a:ext>
            </a:extLst>
          </p:cNvPr>
          <p:cNvSpPr/>
          <p:nvPr/>
        </p:nvSpPr>
        <p:spPr>
          <a:xfrm>
            <a:off x="3154337" y="3462708"/>
            <a:ext cx="932793" cy="801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2061C58-4A82-6C62-83BC-E314CCBAA03D}"/>
              </a:ext>
            </a:extLst>
          </p:cNvPr>
          <p:cNvSpPr/>
          <p:nvPr/>
        </p:nvSpPr>
        <p:spPr>
          <a:xfrm>
            <a:off x="5023395" y="4239087"/>
            <a:ext cx="932793" cy="801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BD2995A-EC47-2C5E-6862-26998EB4DFCC}"/>
              </a:ext>
            </a:extLst>
          </p:cNvPr>
          <p:cNvSpPr/>
          <p:nvPr/>
        </p:nvSpPr>
        <p:spPr>
          <a:xfrm>
            <a:off x="5957923" y="3462709"/>
            <a:ext cx="932793" cy="801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51A6D65-02FF-A811-4803-FA0360C25A60}"/>
              </a:ext>
            </a:extLst>
          </p:cNvPr>
          <p:cNvSpPr/>
          <p:nvPr/>
        </p:nvSpPr>
        <p:spPr>
          <a:xfrm>
            <a:off x="5957922" y="4239086"/>
            <a:ext cx="932793" cy="801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163B4-CE00-4181-87DC-F32706F9FF93}"/>
              </a:ext>
            </a:extLst>
          </p:cNvPr>
          <p:cNvSpPr/>
          <p:nvPr/>
        </p:nvSpPr>
        <p:spPr>
          <a:xfrm>
            <a:off x="6892450" y="3462708"/>
            <a:ext cx="932793" cy="801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6CE1A0F-7DC6-32FD-9710-FA05B683A2CE}"/>
              </a:ext>
            </a:extLst>
          </p:cNvPr>
          <p:cNvSpPr/>
          <p:nvPr/>
        </p:nvSpPr>
        <p:spPr>
          <a:xfrm>
            <a:off x="6892449" y="4267839"/>
            <a:ext cx="932793" cy="801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E708B9B-E074-5E2D-41AE-37EF9F3DF1CC}"/>
              </a:ext>
            </a:extLst>
          </p:cNvPr>
          <p:cNvSpPr/>
          <p:nvPr/>
        </p:nvSpPr>
        <p:spPr>
          <a:xfrm>
            <a:off x="7826978" y="3462708"/>
            <a:ext cx="932793" cy="801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FD8AFE7-DA68-90E6-3097-C7C567427168}"/>
              </a:ext>
            </a:extLst>
          </p:cNvPr>
          <p:cNvSpPr/>
          <p:nvPr/>
        </p:nvSpPr>
        <p:spPr>
          <a:xfrm>
            <a:off x="7826977" y="4267839"/>
            <a:ext cx="932793" cy="801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AE4E7D6-6CD8-3AFA-874F-09C75CDE8311}"/>
              </a:ext>
            </a:extLst>
          </p:cNvPr>
          <p:cNvSpPr/>
          <p:nvPr/>
        </p:nvSpPr>
        <p:spPr>
          <a:xfrm>
            <a:off x="7826977" y="2671952"/>
            <a:ext cx="932793" cy="801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991E947-E315-4480-0853-057A6B0D4FAD}"/>
              </a:ext>
            </a:extLst>
          </p:cNvPr>
          <p:cNvSpPr txBox="1"/>
          <p:nvPr/>
        </p:nvSpPr>
        <p:spPr>
          <a:xfrm>
            <a:off x="842066" y="2274100"/>
            <a:ext cx="74167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/>
              <a:t>H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EB6C3A5-4BFB-088E-11A3-1F0ED4EE813D}"/>
              </a:ext>
            </a:extLst>
          </p:cNvPr>
          <p:cNvSpPr txBox="1"/>
          <p:nvPr/>
        </p:nvSpPr>
        <p:spPr>
          <a:xfrm>
            <a:off x="957084" y="3467420"/>
            <a:ext cx="74167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/>
              <a:t>Li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BF1174C-5705-F716-67B0-C414A7DD8EF3}"/>
              </a:ext>
            </a:extLst>
          </p:cNvPr>
          <p:cNvSpPr txBox="1"/>
          <p:nvPr/>
        </p:nvSpPr>
        <p:spPr>
          <a:xfrm>
            <a:off x="842066" y="4272553"/>
            <a:ext cx="94295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/>
              <a:t>Na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2F8313A-A661-8DC0-0434-5AF1C047D689}"/>
              </a:ext>
            </a:extLst>
          </p:cNvPr>
          <p:cNvSpPr txBox="1"/>
          <p:nvPr/>
        </p:nvSpPr>
        <p:spPr>
          <a:xfrm>
            <a:off x="856443" y="5048929"/>
            <a:ext cx="74167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/>
              <a:t>K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501F024-6624-1478-B9B7-75F9D95EE86C}"/>
              </a:ext>
            </a:extLst>
          </p:cNvPr>
          <p:cNvSpPr txBox="1"/>
          <p:nvPr/>
        </p:nvSpPr>
        <p:spPr>
          <a:xfrm>
            <a:off x="7930103" y="2748553"/>
            <a:ext cx="741674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/>
              <a:t>He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9AA6752-2195-C058-E4BD-3DD336DB1F5B}"/>
              </a:ext>
            </a:extLst>
          </p:cNvPr>
          <p:cNvSpPr txBox="1"/>
          <p:nvPr/>
        </p:nvSpPr>
        <p:spPr>
          <a:xfrm>
            <a:off x="7829461" y="3481797"/>
            <a:ext cx="741674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/>
              <a:t>Ne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74766C9-F824-2B5F-095C-61FA22B4028A}"/>
              </a:ext>
            </a:extLst>
          </p:cNvPr>
          <p:cNvSpPr txBox="1"/>
          <p:nvPr/>
        </p:nvSpPr>
        <p:spPr>
          <a:xfrm>
            <a:off x="7930103" y="4344439"/>
            <a:ext cx="74167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 err="1"/>
              <a:t>Ar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BB973A5-6C92-2C3F-0849-17A93756A4E6}"/>
              </a:ext>
            </a:extLst>
          </p:cNvPr>
          <p:cNvSpPr txBox="1"/>
          <p:nvPr/>
        </p:nvSpPr>
        <p:spPr>
          <a:xfrm>
            <a:off x="6995575" y="4272553"/>
            <a:ext cx="74167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/>
              <a:t>Cl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AED9548-7C59-E41E-06AB-566C2C213D61}"/>
              </a:ext>
            </a:extLst>
          </p:cNvPr>
          <p:cNvSpPr txBox="1"/>
          <p:nvPr/>
        </p:nvSpPr>
        <p:spPr>
          <a:xfrm>
            <a:off x="6894933" y="3467420"/>
            <a:ext cx="74167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/>
              <a:t>F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8773C8A-EEC3-5B02-079B-9A8EA1554B5A}"/>
              </a:ext>
            </a:extLst>
          </p:cNvPr>
          <p:cNvSpPr txBox="1"/>
          <p:nvPr/>
        </p:nvSpPr>
        <p:spPr>
          <a:xfrm>
            <a:off x="1891613" y="3481798"/>
            <a:ext cx="74167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/>
              <a:t>Be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1154253-9EA8-F623-EDAC-819A9B7E2B5C}"/>
              </a:ext>
            </a:extLst>
          </p:cNvPr>
          <p:cNvSpPr txBox="1"/>
          <p:nvPr/>
        </p:nvSpPr>
        <p:spPr>
          <a:xfrm>
            <a:off x="5960405" y="4344439"/>
            <a:ext cx="74167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/>
              <a:t>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D354C3B-79FD-1D06-ADD6-815F7C4E00F3}"/>
              </a:ext>
            </a:extLst>
          </p:cNvPr>
          <p:cNvSpPr txBox="1"/>
          <p:nvPr/>
        </p:nvSpPr>
        <p:spPr>
          <a:xfrm>
            <a:off x="5960405" y="3510552"/>
            <a:ext cx="74167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/>
              <a:t>O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2A69622-682D-5F3F-3A77-815FDCFB9445}"/>
              </a:ext>
            </a:extLst>
          </p:cNvPr>
          <p:cNvSpPr txBox="1"/>
          <p:nvPr/>
        </p:nvSpPr>
        <p:spPr>
          <a:xfrm>
            <a:off x="5126519" y="3510553"/>
            <a:ext cx="74167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/>
              <a:t>N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95414B6-6582-9880-60F1-D9A23B51562F}"/>
              </a:ext>
            </a:extLst>
          </p:cNvPr>
          <p:cNvSpPr txBox="1"/>
          <p:nvPr/>
        </p:nvSpPr>
        <p:spPr>
          <a:xfrm>
            <a:off x="4292631" y="3539307"/>
            <a:ext cx="74167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/>
              <a:t>C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FC3ACD3-3DAF-D4AA-730A-6D33E1C45878}"/>
              </a:ext>
            </a:extLst>
          </p:cNvPr>
          <p:cNvSpPr txBox="1"/>
          <p:nvPr/>
        </p:nvSpPr>
        <p:spPr>
          <a:xfrm>
            <a:off x="3257462" y="3510553"/>
            <a:ext cx="74167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/>
              <a:t>B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4A671AE-8DD9-D238-CEEE-710C075D4067}"/>
              </a:ext>
            </a:extLst>
          </p:cNvPr>
          <p:cNvSpPr txBox="1"/>
          <p:nvPr/>
        </p:nvSpPr>
        <p:spPr>
          <a:xfrm>
            <a:off x="1877235" y="5120816"/>
            <a:ext cx="741674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/>
              <a:t>Ca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AC3B429-8785-BBB1-3926-FA40554122EE}"/>
              </a:ext>
            </a:extLst>
          </p:cNvPr>
          <p:cNvSpPr txBox="1"/>
          <p:nvPr/>
        </p:nvSpPr>
        <p:spPr>
          <a:xfrm>
            <a:off x="3257462" y="4344439"/>
            <a:ext cx="74167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/>
              <a:t>Al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25AF074-1648-D4B9-92A4-C3CB5D76D28C}"/>
              </a:ext>
            </a:extLst>
          </p:cNvPr>
          <p:cNvSpPr txBox="1"/>
          <p:nvPr/>
        </p:nvSpPr>
        <p:spPr>
          <a:xfrm>
            <a:off x="1891613" y="4344438"/>
            <a:ext cx="94295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/>
              <a:t>Mg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72A88C0-6C84-9A98-6B43-11CF7FF9B0C3}"/>
              </a:ext>
            </a:extLst>
          </p:cNvPr>
          <p:cNvSpPr txBox="1"/>
          <p:nvPr/>
        </p:nvSpPr>
        <p:spPr>
          <a:xfrm>
            <a:off x="5025877" y="4315684"/>
            <a:ext cx="74167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/>
              <a:t>P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E8E7C3A-FF1A-84F3-8500-2005027377C3}"/>
              </a:ext>
            </a:extLst>
          </p:cNvPr>
          <p:cNvSpPr txBox="1"/>
          <p:nvPr/>
        </p:nvSpPr>
        <p:spPr>
          <a:xfrm>
            <a:off x="4091349" y="4315685"/>
            <a:ext cx="74167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/>
              <a:t>Si</a:t>
            </a:r>
          </a:p>
        </p:txBody>
      </p:sp>
    </p:spTree>
    <p:extLst>
      <p:ext uri="{BB962C8B-B14F-4D97-AF65-F5344CB8AC3E}">
        <p14:creationId xmlns:p14="http://schemas.microsoft.com/office/powerpoint/2010/main" val="1615219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Tableau périodique</vt:lpstr>
      <vt:lpstr>C'est de Mendeleïv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73</cp:revision>
  <dcterms:created xsi:type="dcterms:W3CDTF">2025-01-23T15:36:12Z</dcterms:created>
  <dcterms:modified xsi:type="dcterms:W3CDTF">2025-01-23T15:50:32Z</dcterms:modified>
</cp:coreProperties>
</file>