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B21FF1-A9BD-4752-988B-A3EAB428C621}" v="90" dt="2024-01-19T20:38:29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Cycle de vie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Par: Maxim </a:t>
            </a:r>
            <a:r>
              <a:rPr lang="en-US" dirty="0" err="1">
                <a:cs typeface="Calibri"/>
              </a:rPr>
              <a:t>Giguère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B4224F-7AF9-4D28-1B54-045E80918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eed - Germination, Embryo, Plant Growth | Britannica">
            <a:extLst>
              <a:ext uri="{FF2B5EF4-FFF2-40B4-BE49-F238E27FC236}">
                <a16:creationId xmlns:a16="http://schemas.microsoft.com/office/drawing/2014/main" id="{0580E06A-A40B-18DE-A8EE-398FB097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2132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506A80-2556-B692-2B43-848D819D2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Germination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1195E-544F-6BE5-1421-EE8566356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203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4A9580-A10E-81D9-E102-A90458A0E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lantes : Croissance | Parlons sciences">
            <a:extLst>
              <a:ext uri="{FF2B5EF4-FFF2-40B4-BE49-F238E27FC236}">
                <a16:creationId xmlns:a16="http://schemas.microsoft.com/office/drawing/2014/main" id="{C82B9ACA-D8C2-ED9D-46FB-D79CDC553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DDD98-EE1C-1D24-F753-568AE02CB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Croissance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A9BAE-E7B3-E7A3-589C-BA39C6609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323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5EB3F9-AA9E-70C4-534D-5627447B8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loraison des pommiers - Tourisme Rougemont - Capitale de la pomme">
            <a:extLst>
              <a:ext uri="{FF2B5EF4-FFF2-40B4-BE49-F238E27FC236}">
                <a16:creationId xmlns:a16="http://schemas.microsoft.com/office/drawing/2014/main" id="{8CAA28D1-809B-3F31-6E97-9950ABD5B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787" b="1262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F4E8E2-20EC-6E79-FCFD-6C3D47C37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Floraison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E72DAF-1907-0210-E704-225B5F3F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597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6B67C2-97AF-64E7-FE65-D644C29E5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uel est le rôle des abeilles dans la pollinisation ? - Les Dorloteurs  d'Abeilles">
            <a:extLst>
              <a:ext uri="{FF2B5EF4-FFF2-40B4-BE49-F238E27FC236}">
                <a16:creationId xmlns:a16="http://schemas.microsoft.com/office/drawing/2014/main" id="{B7949936-50BC-F2B7-1F40-226B68D1A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9333" r="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E5B974-A698-A73A-474F-AFF8E1FA9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Pollinisation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FA744-1177-9302-253A-CBABDB464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6112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798713-16DB-B69F-DF83-AAC461176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production de la plante entre vie fixée et mobilité | SVT au lycée">
            <a:extLst>
              <a:ext uri="{FF2B5EF4-FFF2-40B4-BE49-F238E27FC236}">
                <a16:creationId xmlns:a16="http://schemas.microsoft.com/office/drawing/2014/main" id="{872A0559-496D-8A65-5F28-28A9F5B5B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5998" r="13557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3D2FCA-F73C-BFB0-FFDE-FC7FD2A35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Fécondation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8C0FD-CED2-0EDB-8CAC-8177797C1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8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B73FD3-3543-2FD8-B429-57ECF9264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ommier : plantation, soins contre parasites et maladies">
            <a:extLst>
              <a:ext uri="{FF2B5EF4-FFF2-40B4-BE49-F238E27FC236}">
                <a16:creationId xmlns:a16="http://schemas.microsoft.com/office/drawing/2014/main" id="{51F3F60A-8DF6-B89C-C181-55F28597E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733" b="152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26036-FD61-C864-E741-1DD24A37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Fructification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9484E-0046-58BA-E7B3-E798BBF29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949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Cycle de vie</vt:lpstr>
      <vt:lpstr>Germination</vt:lpstr>
      <vt:lpstr>Croissance</vt:lpstr>
      <vt:lpstr>Floraison</vt:lpstr>
      <vt:lpstr>Pollinisation</vt:lpstr>
      <vt:lpstr>Fécondation</vt:lpstr>
      <vt:lpstr>Fructification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47</cp:revision>
  <dcterms:created xsi:type="dcterms:W3CDTF">2024-01-19T20:23:07Z</dcterms:created>
  <dcterms:modified xsi:type="dcterms:W3CDTF">2024-01-19T20:44:58Z</dcterms:modified>
</cp:coreProperties>
</file>