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290373-6FF8-DB2B-263B-F5C3F83F0339}" v="73" dt="2024-10-09T14:20:06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8000" dirty="0"/>
              <a:t>Gaming</a:t>
            </a:r>
            <a:br>
              <a:rPr lang="fr-FR" dirty="0"/>
            </a:br>
            <a:r>
              <a:rPr lang="fr-FR" sz="4000" dirty="0"/>
              <a:t>by Noémie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4D9C4D-2AE4-D931-ED46-42E6EAB0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916" y="365125"/>
            <a:ext cx="2018583" cy="1339940"/>
          </a:xfrm>
        </p:spPr>
        <p:txBody>
          <a:bodyPr/>
          <a:lstStyle/>
          <a:p>
            <a:r>
              <a:rPr lang="fr-FR" dirty="0"/>
              <a:t>Hockey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1AAF80-CE6A-8FF2-5CDB-43AC91719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err="1"/>
              <a:t>My</a:t>
            </a:r>
            <a:r>
              <a:rPr lang="fr-FR" dirty="0"/>
              <a:t> passion </a:t>
            </a:r>
            <a:r>
              <a:rPr lang="fr-FR" err="1"/>
              <a:t>is</a:t>
            </a:r>
            <a:r>
              <a:rPr lang="fr-FR" dirty="0"/>
              <a:t> on the </a:t>
            </a:r>
            <a:r>
              <a:rPr lang="fr-FR" err="1"/>
              <a:t>ice</a:t>
            </a:r>
            <a:endParaRPr lang="fr-FR"/>
          </a:p>
          <a:p>
            <a:pPr marL="0" indent="0">
              <a:buNone/>
            </a:pPr>
            <a:r>
              <a:rPr lang="fr-FR" dirty="0">
                <a:latin typeface="Aptos"/>
                <a:cs typeface="Arial"/>
              </a:rPr>
              <a:t>In </a:t>
            </a:r>
            <a:r>
              <a:rPr lang="fr-FR" err="1">
                <a:latin typeface="Aptos"/>
                <a:cs typeface="Arial"/>
              </a:rPr>
              <a:t>my</a:t>
            </a:r>
            <a:r>
              <a:rPr lang="fr-FR" dirty="0">
                <a:latin typeface="Aptos"/>
                <a:cs typeface="Arial"/>
              </a:rPr>
              <a:t> passion, </a:t>
            </a:r>
            <a:r>
              <a:rPr lang="fr-FR" err="1">
                <a:latin typeface="Aptos"/>
                <a:cs typeface="Arial"/>
              </a:rPr>
              <a:t>it's</a:t>
            </a:r>
            <a:r>
              <a:rPr lang="fr-FR" dirty="0">
                <a:latin typeface="Aptos"/>
                <a:cs typeface="Arial"/>
              </a:rPr>
              <a:t> </a:t>
            </a:r>
            <a:r>
              <a:rPr lang="fr-FR" err="1">
                <a:latin typeface="Aptos"/>
                <a:cs typeface="Arial"/>
              </a:rPr>
              <a:t>two</a:t>
            </a:r>
            <a:r>
              <a:rPr lang="fr-FR" dirty="0">
                <a:latin typeface="Aptos"/>
                <a:cs typeface="Arial"/>
              </a:rPr>
              <a:t> teams </a:t>
            </a:r>
            <a:r>
              <a:rPr lang="fr-FR" err="1">
                <a:latin typeface="Aptos"/>
                <a:cs typeface="Arial"/>
              </a:rPr>
              <a:t>that</a:t>
            </a:r>
            <a:r>
              <a:rPr lang="fr-FR" dirty="0">
                <a:latin typeface="Aptos"/>
                <a:cs typeface="Arial"/>
              </a:rPr>
              <a:t> face </a:t>
            </a:r>
            <a:r>
              <a:rPr lang="fr-FR" err="1">
                <a:latin typeface="Aptos"/>
                <a:cs typeface="Arial"/>
              </a:rPr>
              <a:t>each</a:t>
            </a:r>
            <a:r>
              <a:rPr lang="fr-FR" dirty="0">
                <a:latin typeface="Aptos"/>
                <a:cs typeface="Arial"/>
              </a:rPr>
              <a:t> </a:t>
            </a:r>
            <a:r>
              <a:rPr lang="fr-FR" err="1">
                <a:latin typeface="Aptos"/>
                <a:cs typeface="Arial"/>
              </a:rPr>
              <a:t>other</a:t>
            </a:r>
            <a:r>
              <a:rPr lang="fr-FR" dirty="0">
                <a:latin typeface="Aptos"/>
                <a:cs typeface="Arial"/>
              </a:rPr>
              <a:t> and </a:t>
            </a:r>
            <a:r>
              <a:rPr lang="fr-FR" err="1">
                <a:latin typeface="Aptos"/>
                <a:cs typeface="Arial"/>
              </a:rPr>
              <a:t>who</a:t>
            </a:r>
            <a:r>
              <a:rPr lang="fr-FR" dirty="0">
                <a:latin typeface="Aptos"/>
                <a:cs typeface="Arial"/>
              </a:rPr>
              <a:t> must put the puck in the </a:t>
            </a:r>
            <a:r>
              <a:rPr lang="fr-FR" err="1">
                <a:latin typeface="Aptos"/>
                <a:cs typeface="Arial"/>
              </a:rPr>
              <a:t>opponent's</a:t>
            </a:r>
            <a:r>
              <a:rPr lang="fr-FR" dirty="0">
                <a:latin typeface="Aptos"/>
                <a:cs typeface="Arial"/>
              </a:rPr>
              <a:t> goal and </a:t>
            </a:r>
            <a:r>
              <a:rPr lang="fr-FR" err="1">
                <a:latin typeface="Aptos"/>
                <a:cs typeface="Arial"/>
              </a:rPr>
              <a:t>make</a:t>
            </a:r>
            <a:r>
              <a:rPr lang="fr-FR" dirty="0">
                <a:latin typeface="Aptos"/>
                <a:cs typeface="Arial"/>
              </a:rPr>
              <a:t> as </a:t>
            </a:r>
            <a:r>
              <a:rPr lang="fr-FR" err="1">
                <a:latin typeface="Aptos"/>
                <a:cs typeface="Arial"/>
              </a:rPr>
              <a:t>many</a:t>
            </a:r>
            <a:r>
              <a:rPr lang="fr-FR" dirty="0">
                <a:latin typeface="Aptos"/>
                <a:cs typeface="Arial"/>
              </a:rPr>
              <a:t> points as possible by putting the puck in the </a:t>
            </a:r>
            <a:r>
              <a:rPr lang="fr-FR" err="1">
                <a:latin typeface="Aptos"/>
                <a:cs typeface="Arial"/>
              </a:rPr>
              <a:t>opponents</a:t>
            </a:r>
            <a:r>
              <a:rPr lang="fr-FR" dirty="0">
                <a:latin typeface="Aptos"/>
                <a:cs typeface="Arial"/>
              </a:rPr>
              <a:t>' goal.</a:t>
            </a:r>
            <a:endParaRPr lang="fr-FR" dirty="0">
              <a:latin typeface="Aptos"/>
            </a:endParaRPr>
          </a:p>
        </p:txBody>
      </p:sp>
      <p:pic>
        <p:nvPicPr>
          <p:cNvPr id="4" name="Image 3" descr="Les règles du hockey sur glace : résumé et explications simples pour les  débutants">
            <a:extLst>
              <a:ext uri="{FF2B5EF4-FFF2-40B4-BE49-F238E27FC236}">
                <a16:creationId xmlns:a16="http://schemas.microsoft.com/office/drawing/2014/main" id="{EE588F34-CFB8-0963-574C-85E5A3F32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73" y="4009576"/>
            <a:ext cx="3309488" cy="2174395"/>
          </a:xfrm>
          <a:prstGeom prst="rect">
            <a:avLst/>
          </a:prstGeom>
        </p:spPr>
      </p:pic>
      <p:pic>
        <p:nvPicPr>
          <p:cNvPr id="5" name="Image 4" descr="McDavid s'assure que les Oilers mettent les bouchées doubles | LNH.com">
            <a:extLst>
              <a:ext uri="{FF2B5EF4-FFF2-40B4-BE49-F238E27FC236}">
                <a16:creationId xmlns:a16="http://schemas.microsoft.com/office/drawing/2014/main" id="{95A1945E-EC6F-7A7F-C41A-846000349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2797" y="4009126"/>
            <a:ext cx="3820783" cy="2175294"/>
          </a:xfrm>
          <a:prstGeom prst="rect">
            <a:avLst/>
          </a:prstGeom>
        </p:spPr>
      </p:pic>
      <p:pic>
        <p:nvPicPr>
          <p:cNvPr id="6" name="Image 5" descr="Boston Bruins - Wikipedia">
            <a:extLst>
              <a:ext uri="{FF2B5EF4-FFF2-40B4-BE49-F238E27FC236}">
                <a16:creationId xmlns:a16="http://schemas.microsoft.com/office/drawing/2014/main" id="{7DA12528-BF40-43AD-6BC6-0439052C56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3193" y="4010834"/>
            <a:ext cx="2143125" cy="217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4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Gaming by Noémie</vt:lpstr>
      <vt:lpstr>Hockey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34</cp:revision>
  <dcterms:created xsi:type="dcterms:W3CDTF">2024-10-09T14:11:03Z</dcterms:created>
  <dcterms:modified xsi:type="dcterms:W3CDTF">2024-10-09T14:20:20Z</dcterms:modified>
</cp:coreProperties>
</file>