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A51911-B96A-DBE3-8F46-9C78CCB1DF0D}" v="341" dt="2025-02-11T15:35:57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9600" dirty="0"/>
              <a:t>Contraception</a:t>
            </a:r>
            <a:br>
              <a:rPr lang="fr-FR" sz="9600" dirty="0"/>
            </a:br>
            <a:r>
              <a:rPr lang="fr-FR" sz="4000" dirty="0"/>
              <a:t>Par: Noémie Giguère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AF84EA-0856-0A9F-DCD4-88A8DCCC5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ACCA39-05AB-ADEC-A252-F238508B1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Si c'est une enveloppe en latex quel est le moyen de contraception ?</a:t>
            </a:r>
          </a:p>
          <a:p>
            <a:endParaRPr lang="fr-FR" dirty="0"/>
          </a:p>
          <a:p>
            <a:r>
              <a:rPr lang="fr-FR"/>
              <a:t>Pilule contraceptive</a:t>
            </a:r>
            <a:endParaRPr lang="fr-FR" dirty="0"/>
          </a:p>
          <a:p>
            <a:r>
              <a:rPr lang="fr-FR"/>
              <a:t>Condom</a:t>
            </a:r>
          </a:p>
          <a:p>
            <a:r>
              <a:rPr lang="fr-FR" dirty="0"/>
              <a:t>Contraceptif d'urgence</a:t>
            </a:r>
          </a:p>
        </p:txBody>
      </p:sp>
    </p:spTree>
    <p:extLst>
      <p:ext uri="{BB962C8B-B14F-4D97-AF65-F5344CB8AC3E}">
        <p14:creationId xmlns:p14="http://schemas.microsoft.com/office/powerpoint/2010/main" val="2593400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D70F9-6841-BBF1-9064-C5E7949E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F01E82-943B-C939-FA35-88D22CD3A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6000" dirty="0"/>
              <a:t>Condom</a:t>
            </a:r>
          </a:p>
        </p:txBody>
      </p:sp>
    </p:spTree>
    <p:extLst>
      <p:ext uri="{BB962C8B-B14F-4D97-AF65-F5344CB8AC3E}">
        <p14:creationId xmlns:p14="http://schemas.microsoft.com/office/powerpoint/2010/main" val="263382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B041AC-52DC-AF49-7B3F-C144216A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1510CE-4001-C868-5FC1-872975ABD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Si c'est un comprimé quel est le moyen de contraception ?</a:t>
            </a:r>
          </a:p>
          <a:p>
            <a:endParaRPr lang="fr-FR" dirty="0"/>
          </a:p>
          <a:p>
            <a:r>
              <a:rPr lang="fr-FR" dirty="0"/>
              <a:t>Pilule contraceptive</a:t>
            </a:r>
          </a:p>
          <a:p>
            <a:r>
              <a:rPr lang="fr-FR" dirty="0"/>
              <a:t>Condom</a:t>
            </a:r>
          </a:p>
          <a:p>
            <a:r>
              <a:rPr lang="fr-FR" dirty="0"/>
              <a:t>Anneau vaginal</a:t>
            </a:r>
          </a:p>
        </p:txBody>
      </p:sp>
    </p:spTree>
    <p:extLst>
      <p:ext uri="{BB962C8B-B14F-4D97-AF65-F5344CB8AC3E}">
        <p14:creationId xmlns:p14="http://schemas.microsoft.com/office/powerpoint/2010/main" val="3613993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F6E424-AB00-28D6-77E6-82FF33B7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3610A4-F2D4-0EE0-F4B6-868435AF3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6000" dirty="0"/>
              <a:t>Pilule contraceptive </a:t>
            </a:r>
            <a:endParaRPr lang="fr-FR" sz="6000"/>
          </a:p>
        </p:txBody>
      </p:sp>
    </p:spTree>
    <p:extLst>
      <p:ext uri="{BB962C8B-B14F-4D97-AF65-F5344CB8AC3E}">
        <p14:creationId xmlns:p14="http://schemas.microsoft.com/office/powerpoint/2010/main" val="2541665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3732CF-730B-E588-33DF-B793BEC6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25B374-B247-4539-2B0B-9E25DD29C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Si c'est injectée quel est le moyen de contraception ?</a:t>
            </a:r>
          </a:p>
          <a:p>
            <a:endParaRPr lang="fr-FR" dirty="0"/>
          </a:p>
          <a:p>
            <a:r>
              <a:rPr lang="fr-FR" dirty="0"/>
              <a:t>Timbre contraceptif</a:t>
            </a:r>
          </a:p>
          <a:p>
            <a:r>
              <a:rPr lang="fr-FR" dirty="0"/>
              <a:t>Contraceptif injectable </a:t>
            </a:r>
          </a:p>
          <a:p>
            <a:r>
              <a:rPr lang="fr-FR" dirty="0"/>
              <a:t>Condom</a:t>
            </a:r>
          </a:p>
        </p:txBody>
      </p:sp>
    </p:spTree>
    <p:extLst>
      <p:ext uri="{BB962C8B-B14F-4D97-AF65-F5344CB8AC3E}">
        <p14:creationId xmlns:p14="http://schemas.microsoft.com/office/powerpoint/2010/main" val="13042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31EC96-B565-43AF-F603-5ECB05E1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9A85FE-726C-DCBA-E69B-09DAB98F9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6000" dirty="0"/>
              <a:t>Contraceptif injectable </a:t>
            </a:r>
          </a:p>
        </p:txBody>
      </p:sp>
    </p:spTree>
    <p:extLst>
      <p:ext uri="{BB962C8B-B14F-4D97-AF65-F5344CB8AC3E}">
        <p14:creationId xmlns:p14="http://schemas.microsoft.com/office/powerpoint/2010/main" val="3092348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197CC8-F484-82B5-1C24-4A171AA2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475CDC-1661-CD1D-43D9-7E32AB4DF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Si c'est une opération pour femme quel est le moyen de contraception ?</a:t>
            </a:r>
          </a:p>
          <a:p>
            <a:endParaRPr lang="fr-FR" dirty="0"/>
          </a:p>
          <a:p>
            <a:r>
              <a:rPr lang="fr-FR" dirty="0"/>
              <a:t>Vasectomie</a:t>
            </a:r>
          </a:p>
          <a:p>
            <a:r>
              <a:rPr lang="fr-FR" dirty="0"/>
              <a:t>Anneau vaginal</a:t>
            </a:r>
          </a:p>
          <a:p>
            <a:r>
              <a:rPr lang="fr-FR" dirty="0"/>
              <a:t>Ligature des trompes</a:t>
            </a:r>
          </a:p>
        </p:txBody>
      </p:sp>
    </p:spTree>
    <p:extLst>
      <p:ext uri="{BB962C8B-B14F-4D97-AF65-F5344CB8AC3E}">
        <p14:creationId xmlns:p14="http://schemas.microsoft.com/office/powerpoint/2010/main" val="334788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75F924-9F3A-2BE7-E9A0-916D5E5DB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8501FE-AE10-4360-DFCE-7C373C038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6000" dirty="0"/>
              <a:t>Ligature des trompes</a:t>
            </a:r>
          </a:p>
        </p:txBody>
      </p:sp>
    </p:spTree>
    <p:extLst>
      <p:ext uri="{BB962C8B-B14F-4D97-AF65-F5344CB8AC3E}">
        <p14:creationId xmlns:p14="http://schemas.microsoft.com/office/powerpoint/2010/main" val="1840534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D3B52C-97DD-9B40-BF0B-1537137DF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 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1CCB60-34BA-FF16-DE52-791D65E32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Si c'est une opération pour homme quel est le moyen de contraception ?</a:t>
            </a:r>
          </a:p>
          <a:p>
            <a:endParaRPr lang="fr-FR" dirty="0"/>
          </a:p>
          <a:p>
            <a:r>
              <a:rPr lang="fr-FR" dirty="0"/>
              <a:t>Ligature des trompes</a:t>
            </a:r>
          </a:p>
          <a:p>
            <a:r>
              <a:rPr lang="fr-FR" dirty="0"/>
              <a:t>Vasectomie </a:t>
            </a:r>
          </a:p>
          <a:p>
            <a:r>
              <a:rPr lang="fr-FR" dirty="0"/>
              <a:t>Condom</a:t>
            </a:r>
          </a:p>
        </p:txBody>
      </p:sp>
    </p:spTree>
    <p:extLst>
      <p:ext uri="{BB962C8B-B14F-4D97-AF65-F5344CB8AC3E}">
        <p14:creationId xmlns:p14="http://schemas.microsoft.com/office/powerpoint/2010/main" val="1216482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4DE2D5-0C54-6777-E6B2-47875369D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 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377FE6-07F0-A7BA-F81A-9DD24A16E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sz="6000" dirty="0"/>
              <a:t>Vasectomie </a:t>
            </a:r>
          </a:p>
        </p:txBody>
      </p:sp>
    </p:spTree>
    <p:extLst>
      <p:ext uri="{BB962C8B-B14F-4D97-AF65-F5344CB8AC3E}">
        <p14:creationId xmlns:p14="http://schemas.microsoft.com/office/powerpoint/2010/main" val="39512105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Contraception Par: Noémie Giguère</vt:lpstr>
      <vt:lpstr>Question 1</vt:lpstr>
      <vt:lpstr>Réponse 1</vt:lpstr>
      <vt:lpstr>Question 2</vt:lpstr>
      <vt:lpstr>Réponse 2</vt:lpstr>
      <vt:lpstr>Question 3</vt:lpstr>
      <vt:lpstr>Réponse 3</vt:lpstr>
      <vt:lpstr>Question 4</vt:lpstr>
      <vt:lpstr>Réponse 4</vt:lpstr>
      <vt:lpstr>Question 5</vt:lpstr>
      <vt:lpstr>Réponse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100</cp:revision>
  <dcterms:created xsi:type="dcterms:W3CDTF">2025-02-11T15:16:40Z</dcterms:created>
  <dcterms:modified xsi:type="dcterms:W3CDTF">2025-02-11T15:36:05Z</dcterms:modified>
</cp:coreProperties>
</file>