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157C8E-EE21-0E95-6D06-CF01FE777354}" v="170" dt="2025-01-23T15:24:49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Élément </a:t>
            </a:r>
            <a:br>
              <a:rPr lang="fr-FR" dirty="0"/>
            </a:br>
            <a:r>
              <a:rPr lang="fr-FR" sz="4000" dirty="0"/>
              <a:t>Fait par: Noémie Giguère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EF4BA-BF7F-F4A0-8D78-1F2BDEE5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carbonne</a:t>
            </a:r>
            <a:r>
              <a:rPr lang="fr-FR" dirty="0"/>
              <a:t> 12       case #6     masse 12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D8AD9F-9644-3E06-D76A-A690A6891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5F7E23AE-DEC3-44F8-3AD2-019BB534774F}"/>
              </a:ext>
            </a:extLst>
          </p:cNvPr>
          <p:cNvSpPr/>
          <p:nvPr/>
        </p:nvSpPr>
        <p:spPr>
          <a:xfrm>
            <a:off x="2717320" y="2041584"/>
            <a:ext cx="5750943" cy="39250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16D2FF5-6238-61CB-5BAE-5DD6E68E64AC}"/>
              </a:ext>
            </a:extLst>
          </p:cNvPr>
          <p:cNvSpPr/>
          <p:nvPr/>
        </p:nvSpPr>
        <p:spPr>
          <a:xfrm>
            <a:off x="3105508" y="2372263"/>
            <a:ext cx="4988943" cy="32492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633F0CD-0D12-C918-9695-C05D3829F14F}"/>
              </a:ext>
            </a:extLst>
          </p:cNvPr>
          <p:cNvSpPr/>
          <p:nvPr/>
        </p:nvSpPr>
        <p:spPr>
          <a:xfrm>
            <a:off x="4126303" y="2976115"/>
            <a:ext cx="2932980" cy="205596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BF795CD-DE51-1FA2-2D65-0BF62F022A98}"/>
              </a:ext>
            </a:extLst>
          </p:cNvPr>
          <p:cNvSpPr txBox="1"/>
          <p:nvPr/>
        </p:nvSpPr>
        <p:spPr>
          <a:xfrm>
            <a:off x="4773283" y="3278038"/>
            <a:ext cx="189780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5400" dirty="0"/>
              <a:t>6 P </a:t>
            </a:r>
            <a:r>
              <a:rPr lang="fr-FR" sz="5400" baseline="30000" dirty="0"/>
              <a:t>+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8BBC3C6-0057-748C-E751-3D51C824DFDE}"/>
              </a:ext>
            </a:extLst>
          </p:cNvPr>
          <p:cNvSpPr txBox="1"/>
          <p:nvPr/>
        </p:nvSpPr>
        <p:spPr>
          <a:xfrm>
            <a:off x="5722189" y="2257244"/>
            <a:ext cx="165339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5400" dirty="0"/>
              <a:t>2 e-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B5D6720-FF07-4BA8-9D38-72287F5A034A}"/>
              </a:ext>
            </a:extLst>
          </p:cNvPr>
          <p:cNvSpPr txBox="1"/>
          <p:nvPr/>
        </p:nvSpPr>
        <p:spPr>
          <a:xfrm>
            <a:off x="7369834" y="1820174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5400"/>
              <a:t>2 e-</a:t>
            </a:r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2E8C620-F07C-F8AE-C749-85C06467990E}"/>
              </a:ext>
            </a:extLst>
          </p:cNvPr>
          <p:cNvSpPr txBox="1"/>
          <p:nvPr/>
        </p:nvSpPr>
        <p:spPr>
          <a:xfrm>
            <a:off x="4773282" y="4011283"/>
            <a:ext cx="185467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5400" dirty="0"/>
              <a:t>6 n °</a:t>
            </a:r>
          </a:p>
        </p:txBody>
      </p:sp>
    </p:spTree>
    <p:extLst>
      <p:ext uri="{BB962C8B-B14F-4D97-AF65-F5344CB8AC3E}">
        <p14:creationId xmlns:p14="http://schemas.microsoft.com/office/powerpoint/2010/main" val="1592215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Élément  Fait par: Noémie Giguère</vt:lpstr>
      <vt:lpstr>Le carbonne 12       case #6     masse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60</cp:revision>
  <dcterms:created xsi:type="dcterms:W3CDTF">2025-01-23T15:09:33Z</dcterms:created>
  <dcterms:modified xsi:type="dcterms:W3CDTF">2025-01-23T15:25:09Z</dcterms:modified>
</cp:coreProperties>
</file>