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D9157-FABF-6FB6-1017-2BAEBD1AC59B}" v="175" dt="2025-01-23T15:52:49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Tableau périodique</a:t>
            </a:r>
            <a:br>
              <a:rPr lang="fr-FR" dirty="0"/>
            </a:br>
            <a:r>
              <a:rPr lang="fr-FR" sz="4000" dirty="0"/>
              <a:t>Fait par :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494C3D-CFEB-4E74-A466-6635CA66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C'est de  Mendeleïev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FB2E73-895B-AE43-8FAD-48AF1C57D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9B5B87-350A-4267-AF89-9C0E78FFC830}"/>
              </a:ext>
            </a:extLst>
          </p:cNvPr>
          <p:cNvSpPr/>
          <p:nvPr/>
        </p:nvSpPr>
        <p:spPr>
          <a:xfrm>
            <a:off x="833886" y="182592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650785-9670-CA0E-09D6-A52DE5888391}"/>
              </a:ext>
            </a:extLst>
          </p:cNvPr>
          <p:cNvSpPr/>
          <p:nvPr/>
        </p:nvSpPr>
        <p:spPr>
          <a:xfrm>
            <a:off x="833887" y="30767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Li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A3E45D-C2AE-62BB-7B1D-0486B1B3C2A7}"/>
              </a:ext>
            </a:extLst>
          </p:cNvPr>
          <p:cNvSpPr/>
          <p:nvPr/>
        </p:nvSpPr>
        <p:spPr>
          <a:xfrm>
            <a:off x="833886" y="49170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D0A0F5-8907-3DE8-B27B-06C899EFB88E}"/>
              </a:ext>
            </a:extLst>
          </p:cNvPr>
          <p:cNvSpPr/>
          <p:nvPr/>
        </p:nvSpPr>
        <p:spPr>
          <a:xfrm>
            <a:off x="1754037" y="30767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Be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264BCE-9A07-9D81-262C-890BE08588E8}"/>
              </a:ext>
            </a:extLst>
          </p:cNvPr>
          <p:cNvSpPr/>
          <p:nvPr/>
        </p:nvSpPr>
        <p:spPr>
          <a:xfrm>
            <a:off x="1754037" y="399690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83FF99-7D96-2222-44B3-F0DCC1B20FE5}"/>
              </a:ext>
            </a:extLst>
          </p:cNvPr>
          <p:cNvSpPr/>
          <p:nvPr/>
        </p:nvSpPr>
        <p:spPr>
          <a:xfrm>
            <a:off x="1754037" y="49170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CCC0F2-C253-CD60-BFE8-DD4393E1A600}"/>
              </a:ext>
            </a:extLst>
          </p:cNvPr>
          <p:cNvSpPr/>
          <p:nvPr/>
        </p:nvSpPr>
        <p:spPr>
          <a:xfrm>
            <a:off x="3306792" y="307675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09DCAB-25C7-4DEF-CE6C-91E413A607BE}"/>
              </a:ext>
            </a:extLst>
          </p:cNvPr>
          <p:cNvSpPr/>
          <p:nvPr/>
        </p:nvSpPr>
        <p:spPr>
          <a:xfrm>
            <a:off x="3292414" y="3996906"/>
            <a:ext cx="943154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 dirty="0"/>
              <a:t>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5DD97-885C-773F-C3DE-23BBE0265D61}"/>
              </a:ext>
            </a:extLst>
          </p:cNvPr>
          <p:cNvSpPr/>
          <p:nvPr/>
        </p:nvSpPr>
        <p:spPr>
          <a:xfrm>
            <a:off x="6067245" y="307675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 dirty="0"/>
              <a:t>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A68239-3FC6-93DD-D301-84E574552F7F}"/>
              </a:ext>
            </a:extLst>
          </p:cNvPr>
          <p:cNvSpPr/>
          <p:nvPr/>
        </p:nvSpPr>
        <p:spPr>
          <a:xfrm>
            <a:off x="7907546" y="30767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/>
              <a:t>Ne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105303-A64C-1E04-199C-8821043B8BB4}"/>
              </a:ext>
            </a:extLst>
          </p:cNvPr>
          <p:cNvSpPr/>
          <p:nvPr/>
        </p:nvSpPr>
        <p:spPr>
          <a:xfrm>
            <a:off x="6987395" y="307675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 dirty="0"/>
              <a:t>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509F94-C799-AA6D-00DC-6F13503FC2C2}"/>
              </a:ext>
            </a:extLst>
          </p:cNvPr>
          <p:cNvSpPr/>
          <p:nvPr/>
        </p:nvSpPr>
        <p:spPr>
          <a:xfrm>
            <a:off x="4226943" y="399690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/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FC4C3C-694B-AFD1-4FE9-5771A5B0BF9A}"/>
              </a:ext>
            </a:extLst>
          </p:cNvPr>
          <p:cNvSpPr/>
          <p:nvPr/>
        </p:nvSpPr>
        <p:spPr>
          <a:xfrm>
            <a:off x="5147093" y="399690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 dirty="0"/>
              <a:t>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3FAA181-DA10-57BD-CB66-A278AEE643F3}"/>
              </a:ext>
            </a:extLst>
          </p:cNvPr>
          <p:cNvSpPr/>
          <p:nvPr/>
        </p:nvSpPr>
        <p:spPr>
          <a:xfrm>
            <a:off x="6067245" y="399690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 dirty="0"/>
              <a:t>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C057B5-D9ED-4CD3-7AFD-7635B78617CB}"/>
              </a:ext>
            </a:extLst>
          </p:cNvPr>
          <p:cNvSpPr/>
          <p:nvPr/>
        </p:nvSpPr>
        <p:spPr>
          <a:xfrm>
            <a:off x="6987395" y="399690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 dirty="0"/>
              <a:t>Cl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DE0229-B248-8FDC-FFAE-A6587CBC0961}"/>
              </a:ext>
            </a:extLst>
          </p:cNvPr>
          <p:cNvSpPr/>
          <p:nvPr/>
        </p:nvSpPr>
        <p:spPr>
          <a:xfrm>
            <a:off x="7907546" y="399690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 dirty="0"/>
              <a:t>Ar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588F98-E9DB-13F8-6700-D4CDD2756BB6}"/>
              </a:ext>
            </a:extLst>
          </p:cNvPr>
          <p:cNvSpPr/>
          <p:nvPr/>
        </p:nvSpPr>
        <p:spPr>
          <a:xfrm>
            <a:off x="5147094" y="307675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 dirty="0"/>
              <a:t>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169A2F1-2F14-3C13-82F2-B85F57EB2AE1}"/>
              </a:ext>
            </a:extLst>
          </p:cNvPr>
          <p:cNvSpPr/>
          <p:nvPr/>
        </p:nvSpPr>
        <p:spPr>
          <a:xfrm>
            <a:off x="7907546" y="215660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 dirty="0"/>
              <a:t>HE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2BF6572-B035-BBEE-D7CF-8DC7B8A4086F}"/>
              </a:ext>
            </a:extLst>
          </p:cNvPr>
          <p:cNvSpPr/>
          <p:nvPr/>
        </p:nvSpPr>
        <p:spPr>
          <a:xfrm>
            <a:off x="4226943" y="307675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800"/>
              <a:t>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022BD8-33DF-059D-D2AC-6B908C2109FC}"/>
              </a:ext>
            </a:extLst>
          </p:cNvPr>
          <p:cNvSpPr/>
          <p:nvPr/>
        </p:nvSpPr>
        <p:spPr>
          <a:xfrm>
            <a:off x="833885" y="399690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4400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643012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Tableau périodique Fait par : Noémie Giguère</vt:lpstr>
      <vt:lpstr>C'est de  Mendeleïev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91</cp:revision>
  <dcterms:created xsi:type="dcterms:W3CDTF">2025-01-23T15:37:16Z</dcterms:created>
  <dcterms:modified xsi:type="dcterms:W3CDTF">2025-01-23T15:53:00Z</dcterms:modified>
</cp:coreProperties>
</file>