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EE6F9F-F858-95FF-E089-65DB8CBB4CF9}" v="262" dt="2024-05-03T19:33:28.1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Changement de phase fait par Noémie Giguère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4A33B5-28B9-6B61-DD73-D4E1D4469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 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33D9F0-1E3A-F544-FB98-942EEDE2E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3483" y="1724984"/>
            <a:ext cx="4980317" cy="445197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Comment appelle-t-on le changement de phase de gazeur à liquide ?</a:t>
            </a:r>
          </a:p>
        </p:txBody>
      </p:sp>
      <p:sp>
        <p:nvSpPr>
          <p:cNvPr id="4" name="Cylindre 3">
            <a:extLst>
              <a:ext uri="{FF2B5EF4-FFF2-40B4-BE49-F238E27FC236}">
                <a16:creationId xmlns:a16="http://schemas.microsoft.com/office/drawing/2014/main" id="{BEEF6D1B-63A7-8EA4-8B12-03118AD153DC}"/>
              </a:ext>
            </a:extLst>
          </p:cNvPr>
          <p:cNvSpPr/>
          <p:nvPr/>
        </p:nvSpPr>
        <p:spPr>
          <a:xfrm>
            <a:off x="558799" y="4470400"/>
            <a:ext cx="1452113" cy="1969698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 : en arc 4">
            <a:extLst>
              <a:ext uri="{FF2B5EF4-FFF2-40B4-BE49-F238E27FC236}">
                <a16:creationId xmlns:a16="http://schemas.microsoft.com/office/drawing/2014/main" id="{14F0165D-51CF-0CBC-7373-810F0D640FCB}"/>
              </a:ext>
            </a:extLst>
          </p:cNvPr>
          <p:cNvCxnSpPr/>
          <p:nvPr/>
        </p:nvCxnSpPr>
        <p:spPr>
          <a:xfrm>
            <a:off x="609599" y="5317066"/>
            <a:ext cx="1452113" cy="86264"/>
          </a:xfrm>
          <a:prstGeom prst="curved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Phylactère : pensées 5">
            <a:extLst>
              <a:ext uri="{FF2B5EF4-FFF2-40B4-BE49-F238E27FC236}">
                <a16:creationId xmlns:a16="http://schemas.microsoft.com/office/drawing/2014/main" id="{DB62B48C-3E1A-5AC3-F2A6-10933DC9BC52}"/>
              </a:ext>
            </a:extLst>
          </p:cNvPr>
          <p:cNvSpPr/>
          <p:nvPr/>
        </p:nvSpPr>
        <p:spPr>
          <a:xfrm>
            <a:off x="3166533" y="1964266"/>
            <a:ext cx="2084716" cy="1495245"/>
          </a:xfrm>
          <a:prstGeom prst="cloud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EA112935-6A03-AE76-5CF0-9E33E65E2CA5}"/>
              </a:ext>
            </a:extLst>
          </p:cNvPr>
          <p:cNvCxnSpPr/>
          <p:nvPr/>
        </p:nvCxnSpPr>
        <p:spPr>
          <a:xfrm flipV="1">
            <a:off x="1693333" y="3115733"/>
            <a:ext cx="1337094" cy="107830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6754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B761F3-6885-064F-F791-778C772F8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Réponse question 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FE9FFE-DA17-DCBD-8B94-4DE1D7E9A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Condensation partielle ou liquide </a:t>
            </a:r>
          </a:p>
          <a:p>
            <a:r>
              <a:rPr lang="fr-FR" dirty="0"/>
              <a:t>Ou liquéfaction</a:t>
            </a:r>
          </a:p>
        </p:txBody>
      </p:sp>
    </p:spTree>
    <p:extLst>
      <p:ext uri="{BB962C8B-B14F-4D97-AF65-F5344CB8AC3E}">
        <p14:creationId xmlns:p14="http://schemas.microsoft.com/office/powerpoint/2010/main" val="4158530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A9188E-A2F9-DD02-A5B9-2DB1E05CF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 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6032FD-0532-FE3F-8A8E-50FB2AF9C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5860" y="1724984"/>
            <a:ext cx="5727940" cy="445197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Comment se nomme le changement de phase de solide a liquide ?</a:t>
            </a:r>
          </a:p>
        </p:txBody>
      </p:sp>
      <p:sp>
        <p:nvSpPr>
          <p:cNvPr id="4" name="Cube 3">
            <a:extLst>
              <a:ext uri="{FF2B5EF4-FFF2-40B4-BE49-F238E27FC236}">
                <a16:creationId xmlns:a16="http://schemas.microsoft.com/office/drawing/2014/main" id="{484BF983-5AFA-DE90-8437-BCB74E66A924}"/>
              </a:ext>
            </a:extLst>
          </p:cNvPr>
          <p:cNvSpPr/>
          <p:nvPr/>
        </p:nvSpPr>
        <p:spPr>
          <a:xfrm>
            <a:off x="190740" y="3131389"/>
            <a:ext cx="1869056" cy="1653396"/>
          </a:xfrm>
          <a:prstGeom prst="cub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Cylindre 4">
            <a:extLst>
              <a:ext uri="{FF2B5EF4-FFF2-40B4-BE49-F238E27FC236}">
                <a16:creationId xmlns:a16="http://schemas.microsoft.com/office/drawing/2014/main" id="{D64E74E3-A7A3-5E1F-0BFB-7E4038EE449E}"/>
              </a:ext>
            </a:extLst>
          </p:cNvPr>
          <p:cNvSpPr/>
          <p:nvPr/>
        </p:nvSpPr>
        <p:spPr>
          <a:xfrm>
            <a:off x="4076779" y="3150558"/>
            <a:ext cx="1337094" cy="1639018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chemeClr val="tx1"/>
                </a:solidFill>
              </a:rPr>
              <a:t>L</a:t>
            </a:r>
          </a:p>
        </p:txBody>
      </p:sp>
      <p:cxnSp>
        <p:nvCxnSpPr>
          <p:cNvPr id="6" name="Connecteur : en arc 5">
            <a:extLst>
              <a:ext uri="{FF2B5EF4-FFF2-40B4-BE49-F238E27FC236}">
                <a16:creationId xmlns:a16="http://schemas.microsoft.com/office/drawing/2014/main" id="{1ED5DE5D-7564-FDE3-9916-845B582BB0BB}"/>
              </a:ext>
            </a:extLst>
          </p:cNvPr>
          <p:cNvCxnSpPr/>
          <p:nvPr/>
        </p:nvCxnSpPr>
        <p:spPr>
          <a:xfrm>
            <a:off x="4113202" y="3718624"/>
            <a:ext cx="1265207" cy="71886"/>
          </a:xfrm>
          <a:prstGeom prst="curved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174C7910-B602-1CC7-E21A-9E8A579E2C3C}"/>
              </a:ext>
            </a:extLst>
          </p:cNvPr>
          <p:cNvCxnSpPr/>
          <p:nvPr/>
        </p:nvCxnSpPr>
        <p:spPr>
          <a:xfrm>
            <a:off x="2269067" y="3810000"/>
            <a:ext cx="1552754" cy="2875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3525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1572EF-1128-3F21-A8C7-6FCD49E36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Réponse question 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5F9F88-7AEB-00DE-FC0A-9D8D6285B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Fusion</a:t>
            </a:r>
          </a:p>
        </p:txBody>
      </p:sp>
    </p:spTree>
    <p:extLst>
      <p:ext uri="{BB962C8B-B14F-4D97-AF65-F5344CB8AC3E}">
        <p14:creationId xmlns:p14="http://schemas.microsoft.com/office/powerpoint/2010/main" val="2842775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386670-2133-C77E-8D16-362E61AF2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 3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F1EC22-356B-99F5-C546-F68E342A4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0607"/>
            <a:ext cx="10515600" cy="446635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Trouve moi un synonyme de liquéfaction ?</a:t>
            </a:r>
          </a:p>
        </p:txBody>
      </p:sp>
    </p:spTree>
    <p:extLst>
      <p:ext uri="{BB962C8B-B14F-4D97-AF65-F5344CB8AC3E}">
        <p14:creationId xmlns:p14="http://schemas.microsoft.com/office/powerpoint/2010/main" val="1711007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FC47AD-E903-6DC4-AF69-671700A8D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Réponse question 3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C2038B-170A-3110-7416-2B399A175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Condensation partielle ou liquide</a:t>
            </a:r>
          </a:p>
        </p:txBody>
      </p:sp>
    </p:spTree>
    <p:extLst>
      <p:ext uri="{BB962C8B-B14F-4D97-AF65-F5344CB8AC3E}">
        <p14:creationId xmlns:p14="http://schemas.microsoft.com/office/powerpoint/2010/main" val="13982237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Changement de phase fait par Noémie Giguère</vt:lpstr>
      <vt:lpstr>Question 1</vt:lpstr>
      <vt:lpstr>Réponse question 1</vt:lpstr>
      <vt:lpstr>Question 2</vt:lpstr>
      <vt:lpstr>Réponse question 2</vt:lpstr>
      <vt:lpstr>Question 3</vt:lpstr>
      <vt:lpstr>Réponse question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95</cp:revision>
  <dcterms:created xsi:type="dcterms:W3CDTF">2024-05-03T19:17:41Z</dcterms:created>
  <dcterms:modified xsi:type="dcterms:W3CDTF">2024-05-03T19:33:38Z</dcterms:modified>
</cp:coreProperties>
</file>