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1161EB-2BA0-4216-6FC7-BBBC007636D3}" v="262" dt="2025-02-11T15:29:22.1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11/02/2025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11/02/2025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11/02/2025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11/02/2025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11/02/2025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contraception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76E798-6312-63E8-C4B2-DA165DE62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Envelope</a:t>
            </a:r>
            <a:r>
              <a:rPr lang="fr-FR" dirty="0"/>
              <a:t> ou gaine en latex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A1A5B46-99CA-CAD6-D5A7-61FDAA074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A </a:t>
            </a:r>
            <a:r>
              <a:rPr lang="fr-FR" dirty="0" err="1"/>
              <a:t>comdom</a:t>
            </a:r>
            <a:endParaRPr lang="fr-FR" dirty="0"/>
          </a:p>
          <a:p>
            <a:r>
              <a:rPr lang="fr-FR" dirty="0"/>
              <a:t>B stérilet</a:t>
            </a:r>
          </a:p>
          <a:p>
            <a:r>
              <a:rPr lang="fr-FR" dirty="0"/>
              <a:t>C vasectomie</a:t>
            </a:r>
          </a:p>
          <a:p>
            <a:r>
              <a:rPr lang="fr-FR" dirty="0"/>
              <a:t>D pilule contraceptive</a:t>
            </a:r>
          </a:p>
          <a:p>
            <a:r>
              <a:rPr lang="fr-FR" dirty="0"/>
              <a:t>E pilule du lendemain</a:t>
            </a:r>
          </a:p>
        </p:txBody>
      </p:sp>
    </p:spTree>
    <p:extLst>
      <p:ext uri="{BB962C8B-B14F-4D97-AF65-F5344CB8AC3E}">
        <p14:creationId xmlns:p14="http://schemas.microsoft.com/office/powerpoint/2010/main" val="1152311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A0C30E-C621-EEDE-028E-4E8CE8870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Tige en forme de {T}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CF6544-8A7D-35B2-0A42-3717701E0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A </a:t>
            </a:r>
            <a:r>
              <a:rPr lang="fr-FR" dirty="0" err="1"/>
              <a:t>comdom</a:t>
            </a:r>
          </a:p>
          <a:p>
            <a:r>
              <a:rPr lang="fr-FR" dirty="0"/>
              <a:t>B stérilet</a:t>
            </a:r>
          </a:p>
          <a:p>
            <a:r>
              <a:rPr lang="fr-FR" dirty="0"/>
              <a:t>C vasectomie</a:t>
            </a:r>
          </a:p>
          <a:p>
            <a:r>
              <a:rPr lang="fr-FR" dirty="0"/>
              <a:t>D pilule contraceptive</a:t>
            </a:r>
          </a:p>
          <a:p>
            <a:r>
              <a:rPr lang="fr-FR" dirty="0"/>
              <a:t>E pilule du lendemain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77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2006F4-A1E1-B0CB-5DDA-D11581235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On coupe le canal déférent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29A3BC-1524-C6F1-F0BD-66A9093D7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A </a:t>
            </a:r>
            <a:r>
              <a:rPr lang="fr-FR" dirty="0" err="1"/>
              <a:t>comdom</a:t>
            </a:r>
            <a:endParaRPr lang="fr-FR" dirty="0"/>
          </a:p>
          <a:p>
            <a:r>
              <a:rPr lang="fr-FR" dirty="0"/>
              <a:t>B stérilet</a:t>
            </a:r>
          </a:p>
          <a:p>
            <a:r>
              <a:rPr lang="fr-FR" dirty="0"/>
              <a:t>C vasectomie</a:t>
            </a:r>
          </a:p>
          <a:p>
            <a:r>
              <a:rPr lang="fr-FR" dirty="0"/>
              <a:t>D pilule contraceptive</a:t>
            </a:r>
          </a:p>
          <a:p>
            <a:r>
              <a:rPr lang="fr-FR" dirty="0"/>
              <a:t>E pilule du lendemain</a:t>
            </a:r>
          </a:p>
        </p:txBody>
      </p:sp>
    </p:spTree>
    <p:extLst>
      <p:ext uri="{BB962C8B-B14F-4D97-AF65-F5344CB8AC3E}">
        <p14:creationId xmlns:p14="http://schemas.microsoft.com/office/powerpoint/2010/main" val="997387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520FC9-08B9-9976-5E19-26A21CCF4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C7A207-5D47-74E1-B6C9-388568A42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Plan B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714789-42B4-D836-8F73-9215ADBE6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A </a:t>
            </a:r>
            <a:r>
              <a:rPr lang="fr-FR" dirty="0" err="1"/>
              <a:t>comdom</a:t>
            </a:r>
            <a:endParaRPr lang="fr-FR" dirty="0"/>
          </a:p>
          <a:p>
            <a:r>
              <a:rPr lang="fr-FR" dirty="0"/>
              <a:t>B stérilet</a:t>
            </a:r>
          </a:p>
          <a:p>
            <a:r>
              <a:rPr lang="fr-FR" dirty="0"/>
              <a:t>C vasectomie</a:t>
            </a:r>
          </a:p>
          <a:p>
            <a:r>
              <a:rPr lang="fr-FR" dirty="0"/>
              <a:t>D pilule contraceptive</a:t>
            </a:r>
          </a:p>
          <a:p>
            <a:r>
              <a:rPr lang="fr-FR" dirty="0"/>
              <a:t>E pilule du lendemain</a:t>
            </a:r>
          </a:p>
        </p:txBody>
      </p:sp>
    </p:spTree>
    <p:extLst>
      <p:ext uri="{BB962C8B-B14F-4D97-AF65-F5344CB8AC3E}">
        <p14:creationId xmlns:p14="http://schemas.microsoft.com/office/powerpoint/2010/main" val="2922629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301F4C-CE12-4092-34F8-4F68A271D9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3B3A75-EEFB-ADEE-3C3E-FAFF7A495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Pilule prise tout les jours pour les femmes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1BA31FB-8532-3EDF-767E-CEEA0B1C88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A </a:t>
            </a:r>
            <a:r>
              <a:rPr lang="fr-FR" dirty="0" err="1"/>
              <a:t>comdom</a:t>
            </a:r>
            <a:endParaRPr lang="fr-FR" dirty="0"/>
          </a:p>
          <a:p>
            <a:r>
              <a:rPr lang="fr-FR" dirty="0"/>
              <a:t>B stérilet</a:t>
            </a:r>
          </a:p>
          <a:p>
            <a:r>
              <a:rPr lang="fr-FR" dirty="0"/>
              <a:t>C vasectomie</a:t>
            </a:r>
          </a:p>
          <a:p>
            <a:r>
              <a:rPr lang="fr-FR" dirty="0"/>
              <a:t>D pilule contraceptive</a:t>
            </a:r>
          </a:p>
          <a:p>
            <a:r>
              <a:rPr lang="fr-FR" dirty="0"/>
              <a:t>E pilule du lendemain</a:t>
            </a:r>
          </a:p>
        </p:txBody>
      </p:sp>
    </p:spTree>
    <p:extLst>
      <p:ext uri="{BB962C8B-B14F-4D97-AF65-F5344CB8AC3E}">
        <p14:creationId xmlns:p14="http://schemas.microsoft.com/office/powerpoint/2010/main" val="2208509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contraception</vt:lpstr>
      <vt:lpstr>Envelope ou gaine en latex</vt:lpstr>
      <vt:lpstr>Tige en forme de {T}</vt:lpstr>
      <vt:lpstr>On coupe le canal déférent</vt:lpstr>
      <vt:lpstr>Plan B</vt:lpstr>
      <vt:lpstr>Pilule prise tout les jours pour les femmes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77</cp:revision>
  <dcterms:created xsi:type="dcterms:W3CDTF">2025-02-11T15:13:24Z</dcterms:created>
  <dcterms:modified xsi:type="dcterms:W3CDTF">2025-02-11T15:30:22Z</dcterms:modified>
</cp:coreProperties>
</file>