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284216e7f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284216e7f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CA"/>
              <a:t>element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/>
              <a:t>le carbone-_12  case #6 masse 12</a:t>
            </a:r>
            <a:endParaRPr/>
          </a:p>
        </p:txBody>
      </p:sp>
      <p:sp>
        <p:nvSpPr>
          <p:cNvPr id="61" name="Google Shape;61;p14"/>
          <p:cNvSpPr/>
          <p:nvPr/>
        </p:nvSpPr>
        <p:spPr>
          <a:xfrm>
            <a:off x="3542225" y="1916675"/>
            <a:ext cx="1928700" cy="19287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/>
        </p:nvSpPr>
        <p:spPr>
          <a:xfrm>
            <a:off x="4173000" y="2650175"/>
            <a:ext cx="5240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>
                <a:solidFill>
                  <a:schemeClr val="dk2"/>
                </a:solidFill>
              </a:rPr>
              <a:t>6p+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63" name="Google Shape;63;p14"/>
          <p:cNvSpPr/>
          <p:nvPr/>
        </p:nvSpPr>
        <p:spPr>
          <a:xfrm>
            <a:off x="3055650" y="1344325"/>
            <a:ext cx="3032700" cy="30327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4"/>
          <p:cNvSpPr/>
          <p:nvPr/>
        </p:nvSpPr>
        <p:spPr>
          <a:xfrm>
            <a:off x="2497650" y="1116025"/>
            <a:ext cx="4148700" cy="34893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4"/>
          <p:cNvSpPr txBox="1"/>
          <p:nvPr/>
        </p:nvSpPr>
        <p:spPr>
          <a:xfrm>
            <a:off x="4743175" y="2911425"/>
            <a:ext cx="4427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3930400" y="2486825"/>
            <a:ext cx="5240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>
                <a:solidFill>
                  <a:schemeClr val="dk2"/>
                </a:solidFill>
              </a:rPr>
              <a:t>                        2e-      4 e-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