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84216e7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84216e7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element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le carbone-_12  case #6 masse 12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3542225" y="1916675"/>
            <a:ext cx="1928700" cy="1928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173000" y="2650175"/>
            <a:ext cx="524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chemeClr val="dk2"/>
                </a:solidFill>
              </a:rPr>
              <a:t>6p+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3055650" y="1344325"/>
            <a:ext cx="3032700" cy="30327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2497650" y="1116025"/>
            <a:ext cx="4148700" cy="34893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4743175" y="2911425"/>
            <a:ext cx="4427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930400" y="2486825"/>
            <a:ext cx="524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chemeClr val="dk2"/>
                </a:solidFill>
              </a:rPr>
              <a:t>                        2e-      4 e-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