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CA"/>
              <a:t>tableau periodique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-CA"/>
              <a:t>c’est de mendeleïev</a:t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1043250" y="124947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043250" y="230637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1043250" y="283482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609625" y="230637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609625" y="177792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1609625" y="283482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2755625" y="177792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2755625" y="2341200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3317825" y="177792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3317825" y="2341200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3901625" y="2341200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3901625" y="177792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4485425" y="2341200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4485425" y="177792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5653025" y="1214650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5653025" y="1777913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5653025" y="2341200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1043250" y="177792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5069225" y="1777925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5069225" y="2341200"/>
            <a:ext cx="497400" cy="461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1078350" y="1248875"/>
            <a:ext cx="6987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CA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                                                                      He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70475" y="1760213"/>
            <a:ext cx="6987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CA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Li       Be              B       C       N     O       F      Ne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861275" y="2297525"/>
            <a:ext cx="6987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CA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Na    Mg              Al     Si      P       S       Cl      Ar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1078350" y="2834825"/>
            <a:ext cx="6987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CA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K     Ca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