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fr-CA"/>
              <a:t>tableau periodique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fr-CA"/>
              <a:t>c’est de mendeleïev</a:t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1043250" y="1249475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1043250" y="2306375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1043250" y="2834825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1609625" y="2306375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1609625" y="1777925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1609625" y="2834825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2755625" y="1777925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2755625" y="2341200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3317825" y="1777925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3317825" y="2341200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4"/>
          <p:cNvSpPr/>
          <p:nvPr/>
        </p:nvSpPr>
        <p:spPr>
          <a:xfrm>
            <a:off x="3901625" y="2341200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4"/>
          <p:cNvSpPr/>
          <p:nvPr/>
        </p:nvSpPr>
        <p:spPr>
          <a:xfrm>
            <a:off x="3901625" y="1777925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4485425" y="2341200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4"/>
          <p:cNvSpPr/>
          <p:nvPr/>
        </p:nvSpPr>
        <p:spPr>
          <a:xfrm>
            <a:off x="4485425" y="1777925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4"/>
          <p:cNvSpPr/>
          <p:nvPr/>
        </p:nvSpPr>
        <p:spPr>
          <a:xfrm>
            <a:off x="5653025" y="1214650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4"/>
          <p:cNvSpPr/>
          <p:nvPr/>
        </p:nvSpPr>
        <p:spPr>
          <a:xfrm>
            <a:off x="5653025" y="1777913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4"/>
          <p:cNvSpPr/>
          <p:nvPr/>
        </p:nvSpPr>
        <p:spPr>
          <a:xfrm>
            <a:off x="5653025" y="2341200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4"/>
          <p:cNvSpPr/>
          <p:nvPr/>
        </p:nvSpPr>
        <p:spPr>
          <a:xfrm>
            <a:off x="1043250" y="1777925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4"/>
          <p:cNvSpPr/>
          <p:nvPr/>
        </p:nvSpPr>
        <p:spPr>
          <a:xfrm>
            <a:off x="5069225" y="1777925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4"/>
          <p:cNvSpPr/>
          <p:nvPr/>
        </p:nvSpPr>
        <p:spPr>
          <a:xfrm>
            <a:off x="5069225" y="2341200"/>
            <a:ext cx="497400" cy="46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1078350" y="1248875"/>
            <a:ext cx="6987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CA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                                                                      He</a:t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4"/>
          <p:cNvSpPr txBox="1"/>
          <p:nvPr/>
        </p:nvSpPr>
        <p:spPr>
          <a:xfrm>
            <a:off x="970475" y="1760213"/>
            <a:ext cx="6987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CA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Li       Be              B       C       N     O       F      Ne</a:t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4"/>
          <p:cNvSpPr txBox="1"/>
          <p:nvPr/>
        </p:nvSpPr>
        <p:spPr>
          <a:xfrm>
            <a:off x="861275" y="2297525"/>
            <a:ext cx="6987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CA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Na    Mg              Al     Si      P       S       Cl      Ar</a:t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4"/>
          <p:cNvSpPr txBox="1"/>
          <p:nvPr/>
        </p:nvSpPr>
        <p:spPr>
          <a:xfrm>
            <a:off x="1078350" y="2834825"/>
            <a:ext cx="6987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CA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K     Ca</a:t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