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0DABF-398E-5330-CC58-0ADF6395395E}" v="47" dt="2024-10-09T14:53:39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artimonkiki2.blogspot.com/2011/10/ce-soir-pluie-detoiles-filante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naideaunviaje.com/donde-como-y-cuando-ver-auroras-boreal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Phénomène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Juliette Jacques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3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shooting stars in the sky&#10;&#10;Description automatically generated">
            <a:extLst>
              <a:ext uri="{FF2B5EF4-FFF2-40B4-BE49-F238E27FC236}">
                <a16:creationId xmlns:a16="http://schemas.microsoft.com/office/drawing/2014/main" id="{2FE7FF42-D720-0576-4C4B-E23D5AD0B6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81956" y="643467"/>
            <a:ext cx="7428088" cy="55710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1E75F3A-62EC-B8DD-BC40-F0EC83644435}"/>
              </a:ext>
            </a:extLst>
          </p:cNvPr>
          <p:cNvSpPr txBox="1"/>
          <p:nvPr/>
        </p:nvSpPr>
        <p:spPr>
          <a:xfrm>
            <a:off x="4381500" y="5287963"/>
            <a:ext cx="3429000" cy="317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100"/>
              <a:t>ThePhoto by PhotoAuthor is licensed under CCYYSA.</a:t>
            </a:r>
          </a:p>
        </p:txBody>
      </p:sp>
    </p:spTree>
    <p:extLst>
      <p:ext uri="{BB962C8B-B14F-4D97-AF65-F5344CB8AC3E}">
        <p14:creationId xmlns:p14="http://schemas.microsoft.com/office/powerpoint/2010/main" val="26698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pic>
        <p:nvPicPr>
          <p:cNvPr id="5" name="Content Placeholder 4" descr="A aurora borealis over a body of water&#10;&#10;Description automatically generated">
            <a:extLst>
              <a:ext uri="{FF2B5EF4-FFF2-40B4-BE49-F238E27FC236}">
                <a16:creationId xmlns:a16="http://schemas.microsoft.com/office/drawing/2014/main" id="{47C0DB06-87C0-D1B3-FCAF-A6298FF083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874" r="1" b="1"/>
          <a:stretch/>
        </p:blipFill>
        <p:spPr>
          <a:xfrm>
            <a:off x="122716" y="115738"/>
            <a:ext cx="11938653" cy="66188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26E632-7723-3FA3-D4F5-8883B33A2F03}"/>
              </a:ext>
            </a:extLst>
          </p:cNvPr>
          <p:cNvSpPr txBox="1"/>
          <p:nvPr/>
        </p:nvSpPr>
        <p:spPr>
          <a:xfrm>
            <a:off x="3357563" y="5551488"/>
            <a:ext cx="5476875" cy="317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/>
              <a:t>ThePhoto by PhotoAuthor is licensed under CCYYSA.</a:t>
            </a:r>
          </a:p>
        </p:txBody>
      </p:sp>
    </p:spTree>
    <p:extLst>
      <p:ext uri="{BB962C8B-B14F-4D97-AF65-F5344CB8AC3E}">
        <p14:creationId xmlns:p14="http://schemas.microsoft.com/office/powerpoint/2010/main" val="388796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A map of the state of maine&#10;&#10;Description automatically generated">
            <a:extLst>
              <a:ext uri="{FF2B5EF4-FFF2-40B4-BE49-F238E27FC236}">
                <a16:creationId xmlns:a16="http://schemas.microsoft.com/office/drawing/2014/main" id="{B415EFB3-A7C7-45F4-5F6D-D6E087E496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976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31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Content Placeholder 6" descr="A map of a country&#10;&#10;Description automatically generated">
            <a:extLst>
              <a:ext uri="{FF2B5EF4-FFF2-40B4-BE49-F238E27FC236}">
                <a16:creationId xmlns:a16="http://schemas.microsoft.com/office/drawing/2014/main" id="{4287DB0C-A703-7D05-C35C-65261699E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715" b="1618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0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A map of a city&#10;&#10;Description automatically generated">
            <a:extLst>
              <a:ext uri="{FF2B5EF4-FFF2-40B4-BE49-F238E27FC236}">
                <a16:creationId xmlns:a16="http://schemas.microsoft.com/office/drawing/2014/main" id="{8B32193C-D2B8-613C-B09A-243C50254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289" b="176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Phénomène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23</cp:revision>
  <dcterms:created xsi:type="dcterms:W3CDTF">2024-10-09T14:45:27Z</dcterms:created>
  <dcterms:modified xsi:type="dcterms:W3CDTF">2024-10-09T14:54:08Z</dcterms:modified>
</cp:coreProperties>
</file>