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250EA0-9DBB-9D5D-E945-6174592A05C0}" v="434" dt="2024-02-29T19:10:51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lickr.com/photos/antrix/13841372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ressources.unisciel.fr/ramses/511-1-arithmetique/co/fa401_5_18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 Diophante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Calibri"/>
                <a:cs typeface="Calibri"/>
              </a:rPr>
              <a:t>Fiat par </a:t>
            </a:r>
            <a:r>
              <a:rPr lang="en-US" err="1">
                <a:ea typeface="Calibri"/>
                <a:cs typeface="Calibri"/>
              </a:rPr>
              <a:t>maveryk-jutras-leroux</a:t>
            </a:r>
            <a:r>
              <a:rPr lang="en-US">
                <a:ea typeface="Calibri"/>
                <a:cs typeface="Calibri"/>
              </a:rPr>
              <a:t>, maxim </a:t>
            </a:r>
            <a:r>
              <a:rPr lang="en-US" err="1">
                <a:ea typeface="Calibri"/>
                <a:cs typeface="Calibri"/>
              </a:rPr>
              <a:t>giguere</a:t>
            </a:r>
            <a:r>
              <a:rPr lang="en-US">
                <a:ea typeface="Calibri"/>
                <a:cs typeface="Calibri"/>
              </a:rPr>
              <a:t> et </a:t>
            </a:r>
            <a:r>
              <a:rPr lang="en-US" err="1">
                <a:ea typeface="Calibri"/>
                <a:cs typeface="Calibri"/>
              </a:rPr>
              <a:t>edward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carbonneau</a:t>
            </a:r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 Fill">
            <a:extLst>
              <a:ext uri="{FF2B5EF4-FFF2-40B4-BE49-F238E27FC236}">
                <a16:creationId xmlns:a16="http://schemas.microsoft.com/office/drawing/2014/main" id="{03AF1C04-3FEF-41BD-BB84-2F263765B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56E71F1-5A87-4A96-B42F-2DFA1B766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4" name="Color Cover">
              <a:extLst>
                <a:ext uri="{FF2B5EF4-FFF2-40B4-BE49-F238E27FC236}">
                  <a16:creationId xmlns:a16="http://schemas.microsoft.com/office/drawing/2014/main" id="{CF5215DD-02E8-49F2-8F73-D509B6A02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olor Cover">
              <a:extLst>
                <a:ext uri="{FF2B5EF4-FFF2-40B4-BE49-F238E27FC236}">
                  <a16:creationId xmlns:a16="http://schemas.microsoft.com/office/drawing/2014/main" id="{8E743EB7-3A15-4D51-A603-1F3C290AA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733FE3C-12C4-4FA2-A795-87D2F6776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8" name="Color">
              <a:extLst>
                <a:ext uri="{FF2B5EF4-FFF2-40B4-BE49-F238E27FC236}">
                  <a16:creationId xmlns:a16="http://schemas.microsoft.com/office/drawing/2014/main" id="{66F1E4BF-D491-4254-81A6-5119D1672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olor">
              <a:extLst>
                <a:ext uri="{FF2B5EF4-FFF2-40B4-BE49-F238E27FC236}">
                  <a16:creationId xmlns:a16="http://schemas.microsoft.com/office/drawing/2014/main" id="{98C6C0CF-E3BD-4627-9DDF-246EAF2D4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 descr="A portrait of a person&#10;&#10;Description automatically generated">
            <a:extLst>
              <a:ext uri="{FF2B5EF4-FFF2-40B4-BE49-F238E27FC236}">
                <a16:creationId xmlns:a16="http://schemas.microsoft.com/office/drawing/2014/main" id="{EF1FED99-810E-0710-7163-6CCA3DE87A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7105"/>
          <a:stretch/>
        </p:blipFill>
        <p:spPr>
          <a:xfrm>
            <a:off x="7082810" y="841663"/>
            <a:ext cx="4166151" cy="5185923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0C2B5F12-8A82-4A59-9400-3164CBF47F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52" cy="6858000"/>
            <a:chOff x="0" y="0"/>
            <a:chExt cx="12188952" cy="68580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4BC7CB-EC69-421D-B286-57CAFE86D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2D86EA2-D090-4E0C-B153-3ECE91311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AC29764-D054-4F76-9FE5-49811EDB6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D9BB18B-7B57-4D1E-B87E-D2A7214F7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0A98EF1-1185-4EFF-A3C0-25DEBE8CD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CDA8723-DE3F-48D0-8822-0269EE207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2B072E5-03AC-4D0A-A767-43EFB55BED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D8B04E-4911-1B6E-32AC-4DD14F40D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984" y="819015"/>
            <a:ext cx="5821537" cy="2353362"/>
          </a:xfrm>
        </p:spPr>
        <p:txBody>
          <a:bodyPr anchor="b">
            <a:normAutofit/>
          </a:bodyPr>
          <a:lstStyle/>
          <a:p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3FD7758-D285-410F-429F-17C759C1A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984" y="3442089"/>
            <a:ext cx="5821537" cy="2596896"/>
          </a:xfrm>
        </p:spPr>
        <p:txBody>
          <a:bodyPr anchor="t">
            <a:normAutofit/>
          </a:bodyPr>
          <a:lstStyle/>
          <a:p>
            <a:endParaRPr lang="en-US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8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model of a city&#10;&#10;Description automatically generated">
            <a:extLst>
              <a:ext uri="{FF2B5EF4-FFF2-40B4-BE49-F238E27FC236}">
                <a16:creationId xmlns:a16="http://schemas.microsoft.com/office/drawing/2014/main" id="{FFB23DA6-0A49-8A96-54E4-301EE73695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543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77C524-8621-CABA-AE5F-B47AC1A2C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>
                <a:ea typeface="Calibri Light"/>
                <a:cs typeface="Calibri Light"/>
              </a:rPr>
              <a:t>village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BE28-6030-622F-A718-CB88B4426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ea typeface="Calibri"/>
                <a:cs typeface="Calibri"/>
              </a:rPr>
              <a:t>GRÈce antique</a:t>
            </a:r>
          </a:p>
          <a:p>
            <a:r>
              <a:rPr lang="en-US" sz="2000">
                <a:ea typeface="Calibri"/>
                <a:cs typeface="Calibri"/>
              </a:rPr>
              <a:t>alexandris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91778-FDDB-9BA9-494D-C92EF4D137AC}"/>
              </a:ext>
            </a:extLst>
          </p:cNvPr>
          <p:cNvSpPr txBox="1"/>
          <p:nvPr/>
        </p:nvSpPr>
        <p:spPr>
          <a:xfrm>
            <a:off x="9857706" y="6657945"/>
            <a:ext cx="2334292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267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9112F-E181-6ABF-F3D6-20B10BC7B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ea typeface="Calibri Light"/>
                <a:cs typeface="Calibri Light"/>
              </a:rPr>
              <a:t>Periode</a:t>
            </a:r>
            <a:r>
              <a:rPr lang="en-US">
                <a:ea typeface="Calibri Light"/>
                <a:cs typeface="Calibri Light"/>
              </a:rPr>
              <a:t> de temps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6101D-C4D3-895D-77D9-C97F6E13E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Calibri"/>
                <a:cs typeface="Calibri"/>
              </a:rPr>
              <a:t>300 </a:t>
            </a:r>
            <a:r>
              <a:rPr lang="en-US" err="1">
                <a:ea typeface="Calibri"/>
                <a:cs typeface="Calibri"/>
              </a:rPr>
              <a:t>ans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avant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jésus</a:t>
            </a:r>
            <a:r>
              <a:rPr lang="en-US">
                <a:ea typeface="Calibri"/>
                <a:cs typeface="Calibri"/>
              </a:rPr>
              <a:t> cris</a:t>
            </a:r>
          </a:p>
        </p:txBody>
      </p:sp>
    </p:spTree>
    <p:extLst>
      <p:ext uri="{BB962C8B-B14F-4D97-AF65-F5344CB8AC3E}">
        <p14:creationId xmlns:p14="http://schemas.microsoft.com/office/powerpoint/2010/main" val="212552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330727-3F54-862C-468E-E699FB6A2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84" y="170412"/>
            <a:ext cx="10178934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 oeuvre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C4916-1849-1233-63C0-0FF679489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684" y="1670857"/>
            <a:ext cx="10178934" cy="5579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Livre aripnétique</a:t>
            </a:r>
          </a:p>
        </p:txBody>
      </p:sp>
      <p:pic>
        <p:nvPicPr>
          <p:cNvPr id="4" name="Picture 3" descr="Images Gratuites : l'écriture, main, la nature, lumière, bois, fille ...">
            <a:extLst>
              <a:ext uri="{FF2B5EF4-FFF2-40B4-BE49-F238E27FC236}">
                <a16:creationId xmlns:a16="http://schemas.microsoft.com/office/drawing/2014/main" id="{16242652-7AAC-E75A-4EE8-1772C5C25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4" r="3" b="3"/>
          <a:stretch/>
        </p:blipFill>
        <p:spPr>
          <a:xfrm>
            <a:off x="198741" y="2410448"/>
            <a:ext cx="5803323" cy="38903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B690B7-B228-A8C7-B959-6392E3F0A5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9752" r="7873" b="-3"/>
          <a:stretch/>
        </p:blipFill>
        <p:spPr>
          <a:xfrm>
            <a:off x="6088334" y="2639048"/>
            <a:ext cx="5803323" cy="38903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D5081D-4A37-EBB2-1EE4-BDBBD62BF96B}"/>
              </a:ext>
            </a:extLst>
          </p:cNvPr>
          <p:cNvSpPr txBox="1"/>
          <p:nvPr/>
        </p:nvSpPr>
        <p:spPr>
          <a:xfrm>
            <a:off x="9519503" y="6100750"/>
            <a:ext cx="247375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326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BE882-651E-E2E8-24B6-78BDE055D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PPCM(2,6,12,7)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AA982-F900-7E48-5A64-586D84277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Calibri"/>
                <a:cs typeface="Calibri"/>
              </a:rPr>
              <a:t>12x1=12</a:t>
            </a:r>
          </a:p>
          <a:p>
            <a:r>
              <a:rPr lang="en-US">
                <a:ea typeface="Calibri"/>
                <a:cs typeface="Calibri"/>
              </a:rPr>
              <a:t>12x2=24</a:t>
            </a:r>
          </a:p>
          <a:p>
            <a:r>
              <a:rPr lang="en-US">
                <a:ea typeface="Calibri"/>
                <a:cs typeface="Calibri"/>
              </a:rPr>
              <a:t>12x3=36</a:t>
            </a:r>
          </a:p>
          <a:p>
            <a:r>
              <a:rPr lang="en-US">
                <a:ea typeface="Calibri"/>
                <a:cs typeface="Calibri"/>
              </a:rPr>
              <a:t>12x7=84</a:t>
            </a:r>
          </a:p>
        </p:txBody>
      </p:sp>
    </p:spTree>
    <p:extLst>
      <p:ext uri="{BB962C8B-B14F-4D97-AF65-F5344CB8AC3E}">
        <p14:creationId xmlns:p14="http://schemas.microsoft.com/office/powerpoint/2010/main" val="274328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0D7A-8CAE-515D-1FB3-78F872C17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-244475"/>
            <a:ext cx="10515600" cy="8096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0F918-7431-B343-EF28-7B67154B0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>
                <a:latin typeface="Calibri Light"/>
                <a:ea typeface="Calibri Light"/>
                <a:cs typeface="Calibri Light"/>
              </a:rPr>
              <a:t>      X+Y+Z =20                       W=11</a:t>
            </a:r>
          </a:p>
          <a:p>
            <a:r>
              <a:rPr lang="en-US" sz="4400">
                <a:latin typeface="Calibri Light"/>
                <a:ea typeface="Calibri Light"/>
                <a:cs typeface="Calibri Light"/>
              </a:rPr>
              <a:t>W+X+Y     =22                       Z=9</a:t>
            </a:r>
          </a:p>
          <a:p>
            <a:r>
              <a:rPr lang="en-US" sz="4400">
                <a:latin typeface="Calibri Light"/>
                <a:ea typeface="Calibri Light"/>
                <a:cs typeface="Calibri Light"/>
              </a:rPr>
              <a:t>W+    Y+Z=24                        X=7</a:t>
            </a:r>
          </a:p>
          <a:p>
            <a:r>
              <a:rPr lang="en-US" sz="4400">
                <a:latin typeface="Calibri Light"/>
                <a:ea typeface="Calibri Light"/>
                <a:cs typeface="Calibri Light"/>
              </a:rPr>
              <a:t>W+X+    Z=27                        Y=4</a:t>
            </a:r>
          </a:p>
          <a:p>
            <a:pPr marL="0" indent="0">
              <a:buNone/>
            </a:pPr>
            <a:r>
              <a:rPr lang="en-US" sz="4400">
                <a:latin typeface="Calibri Light"/>
                <a:ea typeface="Calibri Light"/>
                <a:cs typeface="Calibri Light"/>
              </a:rPr>
              <a:t>#d'inconnues(variable)4</a:t>
            </a:r>
          </a:p>
          <a:p>
            <a:pPr marL="0" indent="0">
              <a:buNone/>
            </a:pPr>
            <a:r>
              <a:rPr lang="en-US" sz="4400">
                <a:latin typeface="Calibri Light"/>
                <a:ea typeface="Calibri Light"/>
                <a:cs typeface="Calibri Light"/>
              </a:rPr>
              <a:t>#équations différentes4</a:t>
            </a:r>
          </a:p>
          <a:p>
            <a:pPr marL="0" indent="0">
              <a:buNone/>
            </a:pPr>
            <a:r>
              <a:rPr lang="en-US" sz="4400">
                <a:latin typeface="Calibri Light"/>
                <a:ea typeface="Calibri Light"/>
                <a:cs typeface="Calibri Light"/>
              </a:rPr>
              <a:t>3W+3X+3Y+3Z=93</a:t>
            </a:r>
          </a:p>
          <a:p>
            <a:pPr marL="0" indent="0">
              <a:buNone/>
            </a:pPr>
            <a:r>
              <a:rPr lang="en-US" sz="4400">
                <a:latin typeface="Calibri Light"/>
                <a:ea typeface="Calibri Light"/>
                <a:cs typeface="Calibri Light"/>
              </a:rPr>
              <a:t>W+X+Y+Z=31</a:t>
            </a:r>
          </a:p>
        </p:txBody>
      </p:sp>
    </p:spTree>
    <p:extLst>
      <p:ext uri="{BB962C8B-B14F-4D97-AF65-F5344CB8AC3E}">
        <p14:creationId xmlns:p14="http://schemas.microsoft.com/office/powerpoint/2010/main" val="310244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 Diophante</vt:lpstr>
      <vt:lpstr>PowerPoint Presentation</vt:lpstr>
      <vt:lpstr>village</vt:lpstr>
      <vt:lpstr>Periode de temps</vt:lpstr>
      <vt:lpstr>Son oeuvre</vt:lpstr>
      <vt:lpstr>PPCM(2,6,12,7)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2024-02-29T18:46:13Z</dcterms:created>
  <dcterms:modified xsi:type="dcterms:W3CDTF">2024-02-29T19:14:54Z</dcterms:modified>
</cp:coreProperties>
</file>