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9B1CE-81A8-525C-DEA5-67EB67F1E17E}" v="530" dt="2025-02-11T15:43:38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Contraception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dirty="0">
                <a:latin typeface="Aptos Display"/>
              </a:rPr>
              <a:t>–wikipedia.org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587B3-0FDD-4937-501D-5B6319E8B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A756-D41A-D35E-E5E9-38834C03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9ABA2-C145-DC08-ED91-9BA16AC00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le patch?</a:t>
            </a:r>
          </a:p>
          <a:p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40C28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040C28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de 4,5 cm de </a:t>
            </a:r>
            <a:r>
              <a:rPr lang="en-US" sz="2400" err="1">
                <a:solidFill>
                  <a:srgbClr val="040C28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040C28"/>
                </a:solidFill>
                <a:latin typeface="Google Sans"/>
              </a:rPr>
              <a:t>peau</a:t>
            </a:r>
            <a:endParaRPr lang="en-US" sz="2400" err="1"/>
          </a:p>
          <a:p>
            <a:pPr>
              <a:buNone/>
            </a:pPr>
            <a:r>
              <a:rPr lang="en-US" sz="2400" dirty="0">
                <a:solidFill>
                  <a:srgbClr val="040C28"/>
                </a:solidFill>
                <a:latin typeface="Google Sans"/>
              </a:rPr>
              <a:t>timbre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de 3,5 cm de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à placer sur la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peau</a:t>
            </a:r>
            <a:endParaRPr lang="en-US" sz="2400" dirty="0" err="1"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040C28"/>
                </a:solidFill>
                <a:latin typeface="Google Sans"/>
              </a:rPr>
              <a:t>timbre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de 4,2 cm de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à placer sur la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peau</a:t>
            </a:r>
            <a:endParaRPr lang="en-US" sz="2400" dirty="0" err="1"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040C28"/>
                </a:solidFill>
                <a:latin typeface="Google Sans"/>
              </a:rPr>
              <a:t>timbre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de 5,5 cm de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à placer sur la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peau</a:t>
            </a:r>
            <a:endParaRPr lang="en-US" sz="2400" dirty="0" err="1"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040C28"/>
                </a:solidFill>
                <a:latin typeface="Google Sans"/>
              </a:rPr>
              <a:t>timbre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de 4,3 cm de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40C28"/>
                </a:solidFill>
                <a:latin typeface="Google Sans"/>
              </a:rPr>
              <a:t> à placer sur la </a:t>
            </a:r>
            <a:r>
              <a:rPr lang="en-US" sz="2400" dirty="0" err="1">
                <a:solidFill>
                  <a:srgbClr val="040C28"/>
                </a:solidFill>
                <a:latin typeface="Google Sans"/>
              </a:rPr>
              <a:t>peau</a:t>
            </a:r>
            <a:endParaRPr lang="en-US" sz="2400" dirty="0" err="1"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52873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2EB26-0BBC-84CD-F26C-29EC27412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E0005-5ACF-7F7F-F9DD-159D3E37C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90F8-EB9A-6889-F677-16E9BBD2B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le patch?</a:t>
            </a:r>
          </a:p>
          <a:p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00B050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00B050"/>
                </a:solidFill>
                <a:latin typeface="Google Sans"/>
              </a:rPr>
              <a:t> de 4,5 cm de </a:t>
            </a:r>
            <a:r>
              <a:rPr lang="en-US" sz="2400" err="1">
                <a:solidFill>
                  <a:srgbClr val="00B050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00B050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00B050"/>
                </a:solidFill>
                <a:latin typeface="Google Sans"/>
              </a:rPr>
              <a:t>peau</a:t>
            </a:r>
            <a:endParaRPr lang="en-US" sz="240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de 3,5 cm de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peau</a:t>
            </a:r>
            <a:endParaRPr lang="en-US" sz="2400">
              <a:solidFill>
                <a:srgbClr val="FF0000"/>
              </a:solidFill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de 4,2 cm de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peau</a:t>
            </a:r>
            <a:endParaRPr lang="en-US" sz="2400">
              <a:solidFill>
                <a:srgbClr val="FF0000"/>
              </a:solidFill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de 5,5 cm de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peau</a:t>
            </a:r>
            <a:endParaRPr lang="en-US" sz="2400">
              <a:solidFill>
                <a:srgbClr val="FF0000"/>
              </a:solidFill>
              <a:latin typeface="Google Sans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Google Sans"/>
              </a:rPr>
              <a:t>timbre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autocollant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de 4,3 cm de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côté</a:t>
            </a:r>
            <a:r>
              <a:rPr lang="en-US" sz="2400" dirty="0">
                <a:solidFill>
                  <a:srgbClr val="FF0000"/>
                </a:solidFill>
                <a:latin typeface="Google Sans"/>
              </a:rPr>
              <a:t> à placer sur la </a:t>
            </a:r>
            <a:r>
              <a:rPr lang="en-US" sz="2400" err="1">
                <a:solidFill>
                  <a:srgbClr val="FF0000"/>
                </a:solidFill>
                <a:latin typeface="Google Sans"/>
              </a:rPr>
              <a:t>peau</a:t>
            </a:r>
            <a:endParaRPr lang="en-US" sz="2400">
              <a:solidFill>
                <a:srgbClr val="FF0000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1153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76106-774E-124B-D579-B865060CD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45C70-B339-216A-820C-374189452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ea typeface="+mn-lt"/>
                <a:cs typeface="+mn-lt"/>
              </a:rPr>
              <a:t>À quoi correspond la </a:t>
            </a:r>
            <a:r>
              <a:rPr lang="en-US" sz="4000" err="1">
                <a:ea typeface="+mn-lt"/>
                <a:cs typeface="+mn-lt"/>
              </a:rPr>
              <a:t>gaine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err="1">
                <a:ea typeface="+mn-lt"/>
                <a:cs typeface="+mn-lt"/>
              </a:rPr>
              <a:t>ou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err="1">
                <a:ea typeface="+mn-lt"/>
                <a:cs typeface="+mn-lt"/>
              </a:rPr>
              <a:t>enveloppe</a:t>
            </a:r>
            <a:r>
              <a:rPr lang="en-US" sz="4000" dirty="0">
                <a:ea typeface="+mn-lt"/>
                <a:cs typeface="+mn-lt"/>
              </a:rPr>
              <a:t> de latex?</a:t>
            </a:r>
            <a:endParaRPr lang="en-US" sz="400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Stérilet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Condom</a:t>
            </a:r>
          </a:p>
          <a:p>
            <a:pPr marL="0" indent="0">
              <a:buNone/>
            </a:pPr>
            <a:r>
              <a:rPr lang="en-US" dirty="0"/>
              <a:t>pilule contraceptive</a:t>
            </a:r>
          </a:p>
          <a:p>
            <a:pPr marL="0" indent="0">
              <a:buNone/>
            </a:pPr>
            <a:r>
              <a:rPr lang="en-US" dirty="0"/>
              <a:t>Pilule du </a:t>
            </a:r>
            <a:r>
              <a:rPr lang="en-US" err="1"/>
              <a:t>lendemain</a:t>
            </a:r>
            <a:endParaRPr lang="en-US"/>
          </a:p>
          <a:p>
            <a:pPr>
              <a:buNone/>
            </a:pPr>
            <a:r>
              <a:rPr lang="en-US" dirty="0" err="1"/>
              <a:t>Vasectomie</a:t>
            </a:r>
          </a:p>
        </p:txBody>
      </p:sp>
    </p:spTree>
    <p:extLst>
      <p:ext uri="{BB962C8B-B14F-4D97-AF65-F5344CB8AC3E}">
        <p14:creationId xmlns:p14="http://schemas.microsoft.com/office/powerpoint/2010/main" val="31013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902C9-1DA3-926E-CB83-5A02DE0E8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FBE0-B953-82C1-8B36-ED650828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E6BA-F79D-8842-4F37-4E102173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ea typeface="+mn-lt"/>
                <a:cs typeface="+mn-lt"/>
              </a:rPr>
              <a:t>À quoi correspond la </a:t>
            </a:r>
            <a:r>
              <a:rPr lang="en-US" sz="4000" err="1">
                <a:ea typeface="+mn-lt"/>
                <a:cs typeface="+mn-lt"/>
              </a:rPr>
              <a:t>gaine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err="1">
                <a:ea typeface="+mn-lt"/>
                <a:cs typeface="+mn-lt"/>
              </a:rPr>
              <a:t>ou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err="1">
                <a:ea typeface="+mn-lt"/>
                <a:cs typeface="+mn-lt"/>
              </a:rPr>
              <a:t>enveloppe</a:t>
            </a:r>
            <a:r>
              <a:rPr lang="en-US" sz="4000" dirty="0">
                <a:ea typeface="+mn-lt"/>
                <a:cs typeface="+mn-lt"/>
              </a:rPr>
              <a:t> de latex?</a:t>
            </a:r>
            <a:endParaRPr lang="en-US" sz="4000"/>
          </a:p>
          <a:p>
            <a:endParaRPr lang="en-US" dirty="0"/>
          </a:p>
          <a:p>
            <a:pPr marL="0" indent="0">
              <a:buNone/>
            </a:pPr>
            <a:r>
              <a:rPr lang="en-US" err="1">
                <a:solidFill>
                  <a:srgbClr val="FF0000"/>
                </a:solidFill>
              </a:rPr>
              <a:t>Stérilet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Condom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contraceptive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du </a:t>
            </a:r>
            <a:r>
              <a:rPr lang="en-US" err="1">
                <a:solidFill>
                  <a:srgbClr val="FF0000"/>
                </a:solidFill>
              </a:rPr>
              <a:t>lendemain</a:t>
            </a: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err="1">
                <a:solidFill>
                  <a:srgbClr val="00B050"/>
                </a:solidFill>
              </a:rPr>
              <a:t>Vasectomie</a:t>
            </a:r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2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B7C87-4D93-4D92-25B3-0C4907CCB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23762-3962-2533-5648-01FAF5FC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BF800-D9D1-81F9-5DA8-FE7E5DC7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la petite tige </a:t>
            </a:r>
            <a:r>
              <a:rPr lang="en-US" sz="3400" err="1">
                <a:ea typeface="+mn-lt"/>
                <a:cs typeface="+mn-lt"/>
              </a:rPr>
              <a:t>en</a:t>
            </a:r>
            <a:r>
              <a:rPr lang="en-US" sz="3400" dirty="0">
                <a:ea typeface="+mn-lt"/>
                <a:cs typeface="+mn-lt"/>
              </a:rPr>
              <a:t> </a:t>
            </a:r>
            <a:r>
              <a:rPr lang="en-US" sz="3400" err="1">
                <a:ea typeface="+mn-lt"/>
                <a:cs typeface="+mn-lt"/>
              </a:rPr>
              <a:t>forme</a:t>
            </a:r>
            <a:r>
              <a:rPr lang="en-US" sz="3400" dirty="0">
                <a:ea typeface="+mn-lt"/>
                <a:cs typeface="+mn-lt"/>
              </a:rPr>
              <a:t> de "T"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Stérilet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Condom</a:t>
            </a:r>
          </a:p>
          <a:p>
            <a:pPr marL="0" indent="0">
              <a:buNone/>
            </a:pPr>
            <a:r>
              <a:rPr lang="en-US" dirty="0"/>
              <a:t>pilule contraceptive</a:t>
            </a:r>
          </a:p>
          <a:p>
            <a:pPr marL="0" indent="0">
              <a:buNone/>
            </a:pPr>
            <a:r>
              <a:rPr lang="en-US" dirty="0"/>
              <a:t>Pilule du </a:t>
            </a:r>
            <a:r>
              <a:rPr lang="en-US" err="1"/>
              <a:t>lendemain</a:t>
            </a:r>
            <a:endParaRPr lang="en-US"/>
          </a:p>
          <a:p>
            <a:pPr>
              <a:buNone/>
            </a:pPr>
            <a:r>
              <a:rPr lang="en-US" dirty="0" err="1"/>
              <a:t>Vasectomie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1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48FF3-165F-4406-F323-64CD84678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54352-EE26-1AE1-DDEC-5DC1154A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1210-1F39-89B6-8FA5-584766CF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la petite tige </a:t>
            </a:r>
            <a:r>
              <a:rPr lang="en-US" sz="3400" err="1">
                <a:ea typeface="+mn-lt"/>
                <a:cs typeface="+mn-lt"/>
              </a:rPr>
              <a:t>en</a:t>
            </a:r>
            <a:r>
              <a:rPr lang="en-US" sz="3400" dirty="0">
                <a:ea typeface="+mn-lt"/>
                <a:cs typeface="+mn-lt"/>
              </a:rPr>
              <a:t> </a:t>
            </a:r>
            <a:r>
              <a:rPr lang="en-US" sz="3400" err="1">
                <a:ea typeface="+mn-lt"/>
                <a:cs typeface="+mn-lt"/>
              </a:rPr>
              <a:t>forme</a:t>
            </a:r>
            <a:r>
              <a:rPr lang="en-US" sz="3400" dirty="0">
                <a:ea typeface="+mn-lt"/>
                <a:cs typeface="+mn-lt"/>
              </a:rPr>
              <a:t> de "T"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err="1">
                <a:solidFill>
                  <a:srgbClr val="00B050"/>
                </a:solidFill>
              </a:rPr>
              <a:t>Stérilet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Condom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contraceptive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du </a:t>
            </a:r>
            <a:r>
              <a:rPr lang="en-US" err="1">
                <a:solidFill>
                  <a:srgbClr val="FF0000"/>
                </a:solidFill>
              </a:rPr>
              <a:t>lendemain</a:t>
            </a: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err="1">
                <a:solidFill>
                  <a:srgbClr val="FF0000"/>
                </a:solidFill>
              </a:rPr>
              <a:t>Vasectomie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4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29D24-ECE1-33DB-AACA-B2363AB7B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842D-D7EE-B725-8730-5EE44204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10E00-8008-9BFE-F0E9-FBC16081E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la </a:t>
            </a:r>
            <a:r>
              <a:rPr lang="en-US" sz="3400" dirty="0" err="1">
                <a:ea typeface="+mn-lt"/>
                <a:cs typeface="+mn-lt"/>
              </a:rPr>
              <a:t>chiurgie</a:t>
            </a:r>
            <a:r>
              <a:rPr lang="en-US" sz="3400" dirty="0">
                <a:ea typeface="+mn-lt"/>
                <a:cs typeface="+mn-lt"/>
              </a:rPr>
              <a:t> </a:t>
            </a:r>
            <a:r>
              <a:rPr lang="en-US" sz="3400" dirty="0" err="1">
                <a:ea typeface="+mn-lt"/>
                <a:cs typeface="+mn-lt"/>
              </a:rPr>
              <a:t>sectionnant</a:t>
            </a:r>
            <a:r>
              <a:rPr lang="en-US" sz="3400" dirty="0">
                <a:ea typeface="+mn-lt"/>
                <a:cs typeface="+mn-lt"/>
              </a:rPr>
              <a:t> le canal </a:t>
            </a:r>
            <a:r>
              <a:rPr lang="en-US" sz="3400" dirty="0" err="1">
                <a:ea typeface="+mn-lt"/>
                <a:cs typeface="+mn-lt"/>
              </a:rPr>
              <a:t>déférent</a:t>
            </a:r>
            <a:r>
              <a:rPr lang="en-US" sz="3400" dirty="0">
                <a:ea typeface="+mn-lt"/>
                <a:cs typeface="+mn-lt"/>
              </a:rPr>
              <a:t>?</a:t>
            </a: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err="1">
                <a:solidFill>
                  <a:schemeClr val="tx1">
                    <a:lumMod val="95000"/>
                    <a:lumOff val="5000"/>
                  </a:schemeClr>
                </a:solidFill>
              </a:rPr>
              <a:t>Stérilet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Condom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pilule contraceptive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Pilule du </a:t>
            </a:r>
            <a:r>
              <a:rPr lang="en-US" err="1">
                <a:solidFill>
                  <a:schemeClr val="tx1">
                    <a:lumMod val="95000"/>
                    <a:lumOff val="5000"/>
                  </a:schemeClr>
                </a:solidFill>
              </a:rPr>
              <a:t>lendemain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err="1">
                <a:solidFill>
                  <a:schemeClr val="tx1">
                    <a:lumMod val="95000"/>
                    <a:lumOff val="5000"/>
                  </a:schemeClr>
                </a:solidFill>
              </a:rPr>
              <a:t>Vasectomie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50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3AAE14-3437-719C-EC36-1509709BF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C943B-5FA2-E94C-D4ED-B7BAD1E3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AE82-58B6-A398-341B-8EB79CF4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la </a:t>
            </a:r>
            <a:r>
              <a:rPr lang="en-US" sz="3400" err="1">
                <a:ea typeface="+mn-lt"/>
                <a:cs typeface="+mn-lt"/>
              </a:rPr>
              <a:t>chiurgie</a:t>
            </a:r>
            <a:r>
              <a:rPr lang="en-US" sz="3400" dirty="0">
                <a:ea typeface="+mn-lt"/>
                <a:cs typeface="+mn-lt"/>
              </a:rPr>
              <a:t> </a:t>
            </a:r>
            <a:r>
              <a:rPr lang="en-US" sz="3400" err="1">
                <a:ea typeface="+mn-lt"/>
                <a:cs typeface="+mn-lt"/>
              </a:rPr>
              <a:t>sectionnant</a:t>
            </a:r>
            <a:r>
              <a:rPr lang="en-US" sz="3400" dirty="0">
                <a:ea typeface="+mn-lt"/>
                <a:cs typeface="+mn-lt"/>
              </a:rPr>
              <a:t> le canal </a:t>
            </a:r>
            <a:r>
              <a:rPr lang="en-US" sz="3400" err="1">
                <a:ea typeface="+mn-lt"/>
                <a:cs typeface="+mn-lt"/>
              </a:rPr>
              <a:t>déférent</a:t>
            </a:r>
            <a:r>
              <a:rPr lang="en-US" sz="3400" dirty="0">
                <a:ea typeface="+mn-lt"/>
                <a:cs typeface="+mn-lt"/>
              </a:rPr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err="1">
                <a:solidFill>
                  <a:srgbClr val="FF0000"/>
                </a:solidFill>
              </a:rPr>
              <a:t>Stérilet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Condom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contraceptive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du </a:t>
            </a:r>
            <a:r>
              <a:rPr lang="en-US" err="1">
                <a:solidFill>
                  <a:srgbClr val="FF0000"/>
                </a:solidFill>
              </a:rPr>
              <a:t>lendemain</a:t>
            </a:r>
            <a:endParaRPr lang="en-US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err="1">
                <a:solidFill>
                  <a:srgbClr val="00B050"/>
                </a:solidFill>
              </a:rPr>
              <a:t>Vasectomie</a:t>
            </a:r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122A6-8992-9D20-213D-6F38BB25C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9D66-49CD-AFE1-0255-5FBA8F4E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CC540-DF61-8B6A-5CAC-CC1108F79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le plan B?</a:t>
            </a:r>
          </a:p>
          <a:p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err="1"/>
              <a:t>Stérilet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Condom</a:t>
            </a:r>
          </a:p>
          <a:p>
            <a:pPr marL="0" indent="0">
              <a:buNone/>
            </a:pPr>
            <a:r>
              <a:rPr lang="en-US" dirty="0"/>
              <a:t>pilule contraceptive</a:t>
            </a:r>
          </a:p>
          <a:p>
            <a:pPr marL="0" indent="0">
              <a:buNone/>
            </a:pPr>
            <a:r>
              <a:rPr lang="en-US" dirty="0"/>
              <a:t>Pilule du </a:t>
            </a:r>
            <a:r>
              <a:rPr lang="en-US" err="1"/>
              <a:t>lendemain</a:t>
            </a:r>
            <a:endParaRPr lang="en-US"/>
          </a:p>
          <a:p>
            <a:pPr>
              <a:buNone/>
            </a:pPr>
            <a:r>
              <a:rPr lang="en-US" err="1"/>
              <a:t>Vasectomie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6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934F7-3DFC-17D0-482A-DDF041D19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6822C-5AF0-B44C-060B-9B9C5C81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F41B-C092-A259-9B46-86D9212BA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dirty="0">
                <a:ea typeface="+mn-lt"/>
                <a:cs typeface="+mn-lt"/>
              </a:rPr>
              <a:t>À quoi correspond le plan B?</a:t>
            </a:r>
          </a:p>
          <a:p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err="1">
                <a:solidFill>
                  <a:srgbClr val="FF0000"/>
                </a:solidFill>
              </a:rPr>
              <a:t>Stérilet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Condom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pilule contraceptive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Pilule du </a:t>
            </a:r>
            <a:r>
              <a:rPr lang="en-US" err="1">
                <a:solidFill>
                  <a:srgbClr val="00B050"/>
                </a:solidFill>
              </a:rPr>
              <a:t>lendemain</a:t>
            </a:r>
            <a:endParaRPr lang="en-US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err="1">
                <a:solidFill>
                  <a:srgbClr val="FF0000"/>
                </a:solidFill>
              </a:rPr>
              <a:t>Vasectomie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07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Contraception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151</cp:revision>
  <dcterms:created xsi:type="dcterms:W3CDTF">2025-02-11T15:12:37Z</dcterms:created>
  <dcterms:modified xsi:type="dcterms:W3CDTF">2025-02-11T15:45:18Z</dcterms:modified>
</cp:coreProperties>
</file>