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099A40D-B49C-B22D-FE5F-D8ACFD5AD4B9}" v="150" dt="2025-01-23T15:45:28.67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Tableau fait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Par </a:t>
            </a:r>
            <a:r>
              <a:rPr lang="en-US" dirty="0" err="1"/>
              <a:t>maveryk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7E7F71-D720-12C8-2713-04EEBB567A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C'est</a:t>
            </a:r>
            <a:r>
              <a:rPr lang="en-US" dirty="0"/>
              <a:t> de </a:t>
            </a:r>
            <a:r>
              <a:rPr lang="en-US" dirty="0" err="1"/>
              <a:t>mandeleiev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78006-D958-3BCD-DDAD-3FD16B04CD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450C6986-D287-58F9-7143-A5DC4DB8D2E1}"/>
              </a:ext>
            </a:extLst>
          </p:cNvPr>
          <p:cNvSpPr/>
          <p:nvPr/>
        </p:nvSpPr>
        <p:spPr>
          <a:xfrm>
            <a:off x="838792" y="5392460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K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1A0E7DF-8A0B-BAF2-D98C-1C11BCE63B1A}"/>
              </a:ext>
            </a:extLst>
          </p:cNvPr>
          <p:cNvSpPr/>
          <p:nvPr/>
        </p:nvSpPr>
        <p:spPr>
          <a:xfrm>
            <a:off x="838792" y="4601705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Na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8E81799-9659-4088-A828-563059721A88}"/>
              </a:ext>
            </a:extLst>
          </p:cNvPr>
          <p:cNvSpPr/>
          <p:nvPr/>
        </p:nvSpPr>
        <p:spPr>
          <a:xfrm>
            <a:off x="838791" y="3810950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Li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84AF44-97CC-2049-AC42-D6A5AD9EA30F}"/>
              </a:ext>
            </a:extLst>
          </p:cNvPr>
          <p:cNvSpPr/>
          <p:nvPr/>
        </p:nvSpPr>
        <p:spPr>
          <a:xfrm>
            <a:off x="838792" y="2632007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9FF324B6-F109-CC19-86E9-11BC72041C8B}"/>
              </a:ext>
            </a:extLst>
          </p:cNvPr>
          <p:cNvSpPr/>
          <p:nvPr/>
        </p:nvSpPr>
        <p:spPr>
          <a:xfrm>
            <a:off x="4404376" y="4601704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Si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2EBE036-56A4-5276-54ED-1B9DAF819429}"/>
              </a:ext>
            </a:extLst>
          </p:cNvPr>
          <p:cNvSpPr/>
          <p:nvPr/>
        </p:nvSpPr>
        <p:spPr>
          <a:xfrm>
            <a:off x="4404377" y="3810950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C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B2E20B2-488C-F87A-0186-5F9336A07AD9}"/>
              </a:ext>
            </a:extLst>
          </p:cNvPr>
          <p:cNvSpPr/>
          <p:nvPr/>
        </p:nvSpPr>
        <p:spPr>
          <a:xfrm>
            <a:off x="3455470" y="4601704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Al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18D1D968-CFCC-C4C8-5DF7-9DCADAF892C1}"/>
              </a:ext>
            </a:extLst>
          </p:cNvPr>
          <p:cNvSpPr/>
          <p:nvPr/>
        </p:nvSpPr>
        <p:spPr>
          <a:xfrm>
            <a:off x="3455471" y="3810950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B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4AC7331-3F39-AACA-B7DC-8C5FEA77A964}"/>
              </a:ext>
            </a:extLst>
          </p:cNvPr>
          <p:cNvSpPr/>
          <p:nvPr/>
        </p:nvSpPr>
        <p:spPr>
          <a:xfrm>
            <a:off x="8199998" y="4601704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 err="1"/>
              <a:t>Ar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8DBE6C33-AB32-76CB-FF0C-7B42F07CF37F}"/>
              </a:ext>
            </a:extLst>
          </p:cNvPr>
          <p:cNvSpPr/>
          <p:nvPr/>
        </p:nvSpPr>
        <p:spPr>
          <a:xfrm>
            <a:off x="8199999" y="3810950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Ne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C6B9EF1-D617-F936-1C6F-71AFB04D0E0C}"/>
              </a:ext>
            </a:extLst>
          </p:cNvPr>
          <p:cNvSpPr/>
          <p:nvPr/>
        </p:nvSpPr>
        <p:spPr>
          <a:xfrm>
            <a:off x="5353282" y="3810949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EA629AB-F536-F5FA-EA66-BDA43F84C554}"/>
              </a:ext>
            </a:extLst>
          </p:cNvPr>
          <p:cNvSpPr/>
          <p:nvPr/>
        </p:nvSpPr>
        <p:spPr>
          <a:xfrm>
            <a:off x="6302188" y="3810950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O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717C0F3-5115-2C3E-065C-010434F017DB}"/>
              </a:ext>
            </a:extLst>
          </p:cNvPr>
          <p:cNvSpPr/>
          <p:nvPr/>
        </p:nvSpPr>
        <p:spPr>
          <a:xfrm>
            <a:off x="7251093" y="3810949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F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4E0522E6-25C9-D882-9D4F-93F7978BF176}"/>
              </a:ext>
            </a:extLst>
          </p:cNvPr>
          <p:cNvSpPr/>
          <p:nvPr/>
        </p:nvSpPr>
        <p:spPr>
          <a:xfrm>
            <a:off x="7251094" y="4601704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Cl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B50E2B4-78D2-E206-32A0-5294F7AFA041}"/>
              </a:ext>
            </a:extLst>
          </p:cNvPr>
          <p:cNvSpPr/>
          <p:nvPr/>
        </p:nvSpPr>
        <p:spPr>
          <a:xfrm>
            <a:off x="6302187" y="4601704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S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6578351-75BA-0E76-6830-14E4AEFFB2DD}"/>
              </a:ext>
            </a:extLst>
          </p:cNvPr>
          <p:cNvSpPr/>
          <p:nvPr/>
        </p:nvSpPr>
        <p:spPr>
          <a:xfrm>
            <a:off x="5353282" y="4601704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P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810B20E-F8B2-563B-A85C-BA37281DECF3}"/>
              </a:ext>
            </a:extLst>
          </p:cNvPr>
          <p:cNvSpPr/>
          <p:nvPr/>
        </p:nvSpPr>
        <p:spPr>
          <a:xfrm>
            <a:off x="8200000" y="3020196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He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970ACBF-8DDE-76D2-F35F-5EC3EFBB6E18}"/>
              </a:ext>
            </a:extLst>
          </p:cNvPr>
          <p:cNvSpPr/>
          <p:nvPr/>
        </p:nvSpPr>
        <p:spPr>
          <a:xfrm>
            <a:off x="1787698" y="3810950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Be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5D7459C8-954F-AD88-3ED7-7897FC75A6DE}"/>
              </a:ext>
            </a:extLst>
          </p:cNvPr>
          <p:cNvSpPr/>
          <p:nvPr/>
        </p:nvSpPr>
        <p:spPr>
          <a:xfrm>
            <a:off x="1787697" y="5392459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Ca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5C5EBDC9-098B-BC7F-0A6B-3603165E95C2}"/>
              </a:ext>
            </a:extLst>
          </p:cNvPr>
          <p:cNvSpPr/>
          <p:nvPr/>
        </p:nvSpPr>
        <p:spPr>
          <a:xfrm>
            <a:off x="1787698" y="4601704"/>
            <a:ext cx="943821" cy="79618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US" dirty="0"/>
              <a:t>Mg</a:t>
            </a:r>
          </a:p>
        </p:txBody>
      </p:sp>
    </p:spTree>
    <p:extLst>
      <p:ext uri="{BB962C8B-B14F-4D97-AF65-F5344CB8AC3E}">
        <p14:creationId xmlns:p14="http://schemas.microsoft.com/office/powerpoint/2010/main" val="5072053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Tableau fait</vt:lpstr>
      <vt:lpstr>C'est de mandeleiev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52</cp:revision>
  <dcterms:created xsi:type="dcterms:W3CDTF">2025-01-23T15:38:55Z</dcterms:created>
  <dcterms:modified xsi:type="dcterms:W3CDTF">2025-01-23T15:49:45Z</dcterms:modified>
</cp:coreProperties>
</file>