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C5EFD-5933-4EB7-B673-24F4581B9EEE}" v="54" dt="2023-09-29T13:36:14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53105"/>
            <a:ext cx="8517194" cy="1908278"/>
          </a:xfrm>
        </p:spPr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La fusée de Pier-Alexandre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8BA356-9542-694F-4184-ACD9FC3FB879}"/>
              </a:ext>
            </a:extLst>
          </p:cNvPr>
          <p:cNvSpPr/>
          <p:nvPr/>
        </p:nvSpPr>
        <p:spPr>
          <a:xfrm>
            <a:off x="6692080" y="3207773"/>
            <a:ext cx="921774" cy="26424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0D7E762F-D980-C157-6820-AC545049E5A6}"/>
              </a:ext>
            </a:extLst>
          </p:cNvPr>
          <p:cNvSpPr/>
          <p:nvPr/>
        </p:nvSpPr>
        <p:spPr>
          <a:xfrm>
            <a:off x="6673645" y="2304435"/>
            <a:ext cx="983225" cy="92177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6092521A-7B46-01D2-5B4F-A541393C9840}"/>
              </a:ext>
            </a:extLst>
          </p:cNvPr>
          <p:cNvSpPr/>
          <p:nvPr/>
        </p:nvSpPr>
        <p:spPr>
          <a:xfrm>
            <a:off x="6581467" y="5776452"/>
            <a:ext cx="319548" cy="553064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36E75DD5-6ABE-ACA4-5A7D-8AD83310C9FD}"/>
              </a:ext>
            </a:extLst>
          </p:cNvPr>
          <p:cNvSpPr/>
          <p:nvPr/>
        </p:nvSpPr>
        <p:spPr>
          <a:xfrm>
            <a:off x="7404919" y="5874774"/>
            <a:ext cx="405580" cy="454741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C3BAEA8-F890-5B61-BB61-F1939A94F84B}"/>
              </a:ext>
            </a:extLst>
          </p:cNvPr>
          <p:cNvSpPr txBox="1"/>
          <p:nvPr/>
        </p:nvSpPr>
        <p:spPr>
          <a:xfrm rot="-5400000">
            <a:off x="6132872" y="4187851"/>
            <a:ext cx="198488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400" dirty="0">
                <a:ea typeface="Calibri"/>
                <a:cs typeface="Calibri"/>
              </a:rPr>
              <a:t>Pie-Alexandre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La fusée de Pier-Alexandre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22</cp:revision>
  <dcterms:created xsi:type="dcterms:W3CDTF">2023-09-29T13:33:36Z</dcterms:created>
  <dcterms:modified xsi:type="dcterms:W3CDTF">2023-09-29T13:37:18Z</dcterms:modified>
</cp:coreProperties>
</file>