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A2D4A-C80F-46B4-BC6F-E90AC5A5878B}" type="datetimeFigureOut">
              <a:rPr lang="fr-CA" smtClean="0"/>
              <a:t>2024-02-29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C83B5-4821-4DFC-B461-73FBA7269E21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 j </a:t>
            </a:r>
            <a:r>
              <a:rPr lang="fr-CA" dirty="0" err="1" smtClean="0"/>
              <a:t>diophante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</a:t>
            </a:r>
            <a:r>
              <a:rPr lang="fr-CA" dirty="0" err="1" smtClean="0"/>
              <a:t>pier</a:t>
            </a:r>
            <a:r>
              <a:rPr lang="fr-CA" dirty="0" smtClean="0"/>
              <a:t>-</a:t>
            </a:r>
            <a:r>
              <a:rPr lang="fr-CA" dirty="0" err="1" smtClean="0"/>
              <a:t>alexandre</a:t>
            </a:r>
            <a:r>
              <a:rPr lang="fr-CA" dirty="0" smtClean="0"/>
              <a:t> et </a:t>
            </a:r>
            <a:r>
              <a:rPr lang="fr-CA" dirty="0" err="1" smtClean="0"/>
              <a:t>zack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Espace réservé du contenu 3" descr="Διόφαντος_-_Diophantos_-_ДИОФАН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587728"/>
            <a:ext cx="2880320" cy="350069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village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Grèce </a:t>
            </a:r>
            <a:r>
              <a:rPr lang="fr-CA" dirty="0"/>
              <a:t>A</a:t>
            </a:r>
            <a:r>
              <a:rPr lang="fr-CA" dirty="0" smtClean="0"/>
              <a:t>lexandrie</a:t>
            </a:r>
            <a:endParaRPr lang="fr-CA" dirty="0"/>
          </a:p>
        </p:txBody>
      </p:sp>
      <p:pic>
        <p:nvPicPr>
          <p:cNvPr id="4" name="Image 3" descr="sans-tit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1772816"/>
            <a:ext cx="2664296" cy="24712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Période de </a:t>
            </a:r>
            <a:r>
              <a:rPr lang="fr-CA" dirty="0" err="1" smtClean="0"/>
              <a:t>temp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3</a:t>
            </a:r>
            <a:r>
              <a:rPr lang="fr-CA" baseline="30000" dirty="0" smtClean="0"/>
              <a:t>e</a:t>
            </a:r>
            <a:r>
              <a:rPr lang="fr-CA" dirty="0" smtClean="0"/>
              <a:t> siècle</a:t>
            </a:r>
            <a:endParaRPr lang="fr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arithmétique</a:t>
            </a:r>
            <a:endParaRPr lang="fr-CA" dirty="0"/>
          </a:p>
        </p:txBody>
      </p:sp>
      <p:pic>
        <p:nvPicPr>
          <p:cNvPr id="4" name="Espace réservé du contenu 3" descr="imagesFEY5RAI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20776" y="1916831"/>
            <a:ext cx="1679849" cy="261309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ppcm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2,6,12,7 </a:t>
            </a:r>
          </a:p>
          <a:p>
            <a:r>
              <a:rPr lang="fr-CA" dirty="0" smtClean="0"/>
              <a:t>12x7=84</a:t>
            </a:r>
            <a:endParaRPr lang="fr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dirty="0" smtClean="0"/>
              <a:t>    x+y+z=20                         w=11</a:t>
            </a:r>
          </a:p>
          <a:p>
            <a:pPr>
              <a:buNone/>
            </a:pPr>
            <a:r>
              <a:rPr lang="fr-CA" dirty="0" smtClean="0"/>
              <a:t>W+x+y=22                            z=9</a:t>
            </a:r>
          </a:p>
          <a:p>
            <a:pPr>
              <a:buNone/>
            </a:pPr>
            <a:r>
              <a:rPr lang="fr-CA" dirty="0" smtClean="0"/>
              <a:t>    W+y+z=24                        x=7</a:t>
            </a:r>
          </a:p>
          <a:p>
            <a:pPr>
              <a:buNone/>
            </a:pPr>
            <a:r>
              <a:rPr lang="fr-CA" dirty="0" smtClean="0"/>
              <a:t>W+x</a:t>
            </a:r>
            <a:r>
              <a:rPr lang="fr-CA" smtClean="0"/>
              <a:t>+    z=27                         y=4</a:t>
            </a:r>
            <a:endParaRPr lang="fr-CA" dirty="0" smtClean="0"/>
          </a:p>
          <a:p>
            <a:pPr>
              <a:buNone/>
            </a:pPr>
            <a:r>
              <a:rPr lang="fr-CA" dirty="0" smtClean="0"/>
              <a:t>3w+3x+3y+3z=93</a:t>
            </a:r>
          </a:p>
          <a:p>
            <a:pPr>
              <a:buNone/>
            </a:pPr>
            <a:r>
              <a:rPr lang="fr-CA" dirty="0" smtClean="0"/>
              <a:t>D’inconnues variable</a:t>
            </a:r>
            <a:r>
              <a:rPr lang="fr-CA" baseline="-25000" dirty="0" smtClean="0"/>
              <a:t>=4</a:t>
            </a:r>
          </a:p>
          <a:p>
            <a:pPr>
              <a:buNone/>
            </a:pPr>
            <a:r>
              <a:rPr lang="fr-CA" baseline="-25000" dirty="0" smtClean="0"/>
              <a:t>Équation</a:t>
            </a:r>
            <a:r>
              <a:rPr lang="fr-CA" dirty="0" smtClean="0"/>
              <a:t> </a:t>
            </a:r>
            <a:r>
              <a:rPr lang="fr-CA" baseline="-25000" dirty="0" smtClean="0"/>
              <a:t>différentes=4</a:t>
            </a:r>
            <a:endParaRPr lang="fr-CA" dirty="0" smtClean="0"/>
          </a:p>
          <a:p>
            <a:pPr>
              <a:buNone/>
            </a:pPr>
            <a:endParaRPr lang="fr-CA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</Words>
  <Application>Microsoft Office PowerPoint</Application>
  <PresentationFormat>Affichage à l'écran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Projet j diophante</vt:lpstr>
      <vt:lpstr>Diapositive 2</vt:lpstr>
      <vt:lpstr>village</vt:lpstr>
      <vt:lpstr>Période de temp </vt:lpstr>
      <vt:lpstr>arithmétique</vt:lpstr>
      <vt:lpstr>ppcm</vt:lpstr>
      <vt:lpstr>Diapositive 7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j diophante</dc:title>
  <dc:creator>CSBE</dc:creator>
  <cp:lastModifiedBy>CSBE</cp:lastModifiedBy>
  <cp:revision>3</cp:revision>
  <dcterms:created xsi:type="dcterms:W3CDTF">2024-02-29T18:48:30Z</dcterms:created>
  <dcterms:modified xsi:type="dcterms:W3CDTF">2024-02-29T19:13:23Z</dcterms:modified>
</cp:coreProperties>
</file>