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71411C-B685-095E-72CB-BDD2B5D6CC32}" v="116" dt="2024-05-01T14:47:55.7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5775 5225 16383 0 0,'0'45'0'0'0,"0"60"0"0"0,0 40 0 0 0,-2 26 0 0 0,-2 7 0 0 0,-5-4 0 0 0,-1-18 0 0 0,2-20 0 0 0,2-17 0 0 0,3-13 0 0 0,0-9 0 0 0,2-5 0 0 0,1-4 0 0 0,0-3 0 0 0,1-1 0 0 0,-1-3 0 0 0,0-1 0 0 0,1-2 0 0 0,-1 3 0 0 0,0 0 0 0 0,0-3 0 0 0,0-2 0 0 0,0-2 0 0 0,0-4 0 0 0,0-5 0 0 0,0-6 0 0 0,0-4 0 0 0,0-2 0 0 0,0 0 0 0 0,1-2 0 0 0,2-1 0 0 0,2 0 0 0 0,-1-4 0 0 0,0-2 0 0 0,-1-5 0 0 0,-1-5 0 0 0,-1-2 0 0 0,-1-3 0 0 0,0-2 0 0 0,0-1 0 0 0,0 0 0 0 0,0-1 0 0 0,-1 1 0 0 0,1-1 0 0 0,0 1 0 0 0,0 0 0 0 0,0 0 0 0 0,0 1 0 0 0,1 1 0 0 0,1 2 0 0 0,1 2 0 0 0,0 3 0 0 0,1 0 0 0 0,1 2 0 0 0,0 0 0 0 0,2 1 0 0 0,0 0 0 0 0,-1 1 0 0 0,0-1 0 0 0,-1-1 0 0 0,-2 0 0 0 0,-1 0 0 0 0,0-1 0 0 0,-2-1 0 0 0,0-1 0 0 0,0-1 0 0 0,0-1 0 0 0,-1-1 0 0 0,1-2 0 0 0,0-1 0 0 0,0 0 0 0 0,0-1 0 0 0,0 0 0 0 0,0-1 0 0 0,0-1 0 0 0,0-1 0 0 0,0 1 0 0 0,0-1 0 0 0,0 0 0 0 0,0-1 0 0 0,0-2 0 0 0,0-1 0 0 0,0-2 0 0 0,0 0 0 0 0,0 0 0 0 0,0-1 0 0 0,0-2 0 0 0,0-2 0 0 0,0 1 0 0 0,0-2 0 0 0,0 1 0 0 0,0-2 0 0 0,0-1 0 0 0,-1-2 0 0 0,0-3 0 0 0,-2-1 0 0 0,-2-3 0 0 0,-2 0 0 0 0,-1-1 0 0 0,-2-1 0 0 0,-2 1 0 0 0,-1-1 0 0 0,-2 1 0 0 0,-2 0 0 0 0,-2 0 0 0 0,-4 0 0 0 0,-2 0 0 0 0,-1 0 0 0 0,-1 0 0 0 0,-3-2 0 0 0,-2-1 0 0 0,1 0 0 0 0,2 0 0 0 0,4 1 0 0 0,5 1 0 0 0,5 0 0 0 0,6 0 0 0 0,6 1 0 0 0,4 0 0 0 0,4 0 0 0 0,3 0 0 0 0,2 1 0 0 0,0-1 0 0 0,0 0 0 0 0,0 0 0 0 0,-1 0 0 0 0,-1 1 0 0 0,0 1 0 0 0,-1-1 0 0 0,1 1 0 0 0,-1 0 0 0 0,0 0 0 0 0,1 0 0 0 0,-1-1 0 0 0,2 2 0 0 0,0-1 0 0 0,0 1 0 0 0,1 0 0 0 0,0-1 0 0 0,1 1 0 0 0,0 0 0 0 0,-1 0 0 0 0,0-1 0 0 0,1 1 0 0 0,-2-1 0 0 0,0 0 0 0 0,0-2 0 0 0,-1 1 0 0 0,-1-1 0 0 0,1 0 0 0 0,-1 0 0 0 0,0 0 0 0 0,1 0 0 0 0,-1 0 0 0 0,-1 0 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12736 6684 16383 0 0,'-9'1'0'0'0,"-11"2"0"0"0,-9 1 0 0 0,-4 1 0 0 0,-1 2 0 0 0,1 2 0 0 0,1 0 0 0 0,1 1 0 0 0,-1 1 0 0 0,-2 1 0 0 0,1 0 0 0 0,-2 0 0 0 0,-2 0 0 0 0,0-1 0 0 0,0 1 0 0 0,-1 0 0 0 0,-2 1 0 0 0,-2 0 0 0 0,-2 1 0 0 0,-2 2 0 0 0,0 1 0 0 0,0 3 0 0 0,1 1 0 0 0,1 1 0 0 0,3-1 0 0 0,1 2 0 0 0,1-2 0 0 0,2-1 0 0 0,1 0 0 0 0,2 0 0 0 0,-1 0 0 0 0,0 0 0 0 0,-1 1 0 0 0,0 0 0 0 0,1 0 0 0 0,-1 0 0 0 0,0 1 0 0 0,1 0 0 0 0,0 0 0 0 0,0 1 0 0 0,2-1 0 0 0,0 0 0 0 0,2-1 0 0 0,2-1 0 0 0,2-1 0 0 0,2 0 0 0 0,0 1 0 0 0,4 1 0 0 0,1 0 0 0 0,1 1 0 0 0,0 0 0 0 0,0 1 0 0 0,1 1 0 0 0,1 0 0 0 0,0 0 0 0 0,1 1 0 0 0,1 1 0 0 0,2 0 0 0 0,5-1 0 0 0,2 0 0 0 0,3-1 0 0 0,2 0 0 0 0,1 0 0 0 0,1 0 0 0 0,-1-1 0 0 0,-1 0 0 0 0,-2 0 0 0 0,1 0 0 0 0,-3-2 0 0 0,1 0 0 0 0,0 1 0 0 0,1-2 0 0 0,1-1 0 0 0,1-2 0 0 0,1 0 0 0 0,0-2 0 0 0,0 1 0 0 0,0-2 0 0 0,0 0 0 0 0,0-1 0 0 0,0 2 0 0 0,0-1 0 0 0,1 2 0 0 0,-1 1 0 0 0,1 1 0 0 0,1 3 0 0 0,4 1 0 0 0,1 1 0 0 0,4 1 0 0 0,2 0 0 0 0,1 0 0 0 0,1 1 0 0 0,1 0 0 0 0,0 0 0 0 0,1 0 0 0 0,1 0 0 0 0,1 1 0 0 0,-1 0 0 0 0,0-1 0 0 0,1-1 0 0 0,0-1 0 0 0,0 0 0 0 0,1 0 0 0 0,0-2 0 0 0,0 0 0 0 0,0-2 0 0 0,1-1 0 0 0,2 0 0 0 0,0-1 0 0 0,1-1 0 0 0,1 0 0 0 0,2-2 0 0 0,1-4 0 0 0,1-3 0 0 0,0-3 0 0 0,1 0 0 0 0,1 2 0 0 0,1 2 0 0 0,1 3 0 0 0,4 2 0 0 0,4 3 0 0 0,8 5 0 0 0,4 1 0 0 0,7 5 0 0 0,8 2 0 0 0,3 1 0 0 0,-1-2 0 0 0,-3-1 0 0 0,-4-2 0 0 0,-4-4 0 0 0,-4-2 0 0 0,-3-3 0 0 0,-1-2 0 0 0,-2-2 0 0 0,-1-3 0 0 0,-2-1 0 0 0,-1-3 0 0 0,2-2 0 0 0,-1-1 0 0 0,1-1 0 0 0,1-1 0 0 0,0-2 0 0 0,2-2 0 0 0,-1-3 0 0 0,2-4 0 0 0,-1-2 0 0 0,0-4 0 0 0,-1-3 0 0 0,-1-2 0 0 0,-1-3 0 0 0,-1-3 0 0 0,-1-1 0 0 0,-1-3 0 0 0,0-1 0 0 0,-2 0 0 0 0,-1-1 0 0 0,-1 0 0 0 0,-2 1 0 0 0,0-1 0 0 0,-1-1 0 0 0,0 0 0 0 0,0-1 0 0 0,-2-1 0 0 0,2-3 0 0 0,-2-1 0 0 0,-2-1 0 0 0,-4 0 0 0 0,-2 2 0 0 0,-5 2 0 0 0,-4 1 0 0 0,-4 4 0 0 0,-5 5 0 0 0,-3 1 0 0 0,-4 3 0 0 0,-1 1 0 0 0,-1-1 0 0 0,0 0 0 0 0,2-1 0 0 0,1-1 0 0 0,2 1 0 0 0,1 1 0 0 0,0 1 0 0 0,1 3 0 0 0,0 1 0 0 0,0 0 0 0 0,0 1 0 0 0,0 1 0 0 0,-2 0 0 0 0,-1 0 0 0 0,-1 0 0 0 0,-2-1 0 0 0,0 1 0 0 0,-1 0 0 0 0,0 0 0 0 0,0 0 0 0 0,-1 0 0 0 0,1 1 0 0 0,0-1 0 0 0,0-2 0 0 0,0-1 0 0 0,0-2 0 0 0,-1-4 0 0 0,-2-4 0 0 0,-1-5 0 0 0,-3-6 0 0 0,0-3 0 0 0,-1-3 0 0 0,0 0 0 0 0,0-2 0 0 0,-1 1 0 0 0,0 1 0 0 0,-2 1 0 0 0,-4 3 0 0 0,-4 2 0 0 0,-5 4 0 0 0,-3 5 0 0 0,-2 5 0 0 0,-3 3 0 0 0,2 3 0 0 0,0 4 0 0 0,2 3 0 0 0,2 1 0 0 0,1 2 0 0 0,2 0 0 0 0,0 1 0 0 0,1-1 0 0 0,1 0 0 0 0,-1-3 0 0 0,1 1 0 0 0,-2 0 0 0 0,0 0 0 0 0,1 0 0 0 0,1 1 0 0 0,0 0 0 0 0,1 1 0 0 0,2 0 0 0 0,-1 0 0 0 0,0-1 0 0 0,-2 0 0 0 0,-4 0 0 0 0,-5-3 0 0 0,-7-3 0 0 0,-6-1 0 0 0,-4 0 0 0 0,-3-1 0 0 0,0 2 0 0 0,-1 4 0 0 0,2 4 0 0 0,3 4 0 0 0,3 4 0 0 0,2 4 0 0 0,3 5 0 0 0,2 3 0 0 0,1 4 0 0 0,2 0 0 0 0,2 2 0 0 0,2-1 0 0 0,2 0 0 0 0,2-1 0 0 0,4-4 0 0 0,3-3 0 0 0,3-3 0 0 0,5-2 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11416 8000 16383 0 0,'-1'4'0'0'0,"-1"6"0"0"0,-2 4 0 0 0,-1 4 0 0 0,1 3 0 0 0,0 3 0 0 0,1 0 0 0 0,1 2 0 0 0,-1 1 0 0 0,1 2 0 0 0,0-1 0 0 0,-1 0 0 0 0,1 0 0 0 0,0 1 0 0 0,1 0 0 0 0,1 1 0 0 0,0 1 0 0 0,0 0 0 0 0,0 1 0 0 0,0 0 0 0 0,0-1 0 0 0,0 1 0 0 0,0 0 0 0 0,0 1 0 0 0,0 0 0 0 0,0-1 0 0 0,0 0 0 0 0,0 0 0 0 0,1-1 0 0 0,2 1 0 0 0,1-2 0 0 0,3-1 0 0 0,0 0 0 0 0,2-2 0 0 0,2 0 0 0 0,1-1 0 0 0,1-2 0 0 0,1-2 0 0 0,1 0 0 0 0,2-3 0 0 0,4 0 0 0 0,1-2 0 0 0,4 0 0 0 0,2-1 0 0 0,3-2 0 0 0,1 0 0 0 0,2-4 0 0 0,-2-3 0 0 0,1-2 0 0 0,-3-3 0 0 0,-1-1 0 0 0,-2-3 0 0 0,-1-1 0 0 0,-3-4 0 0 0,0-3 0 0 0,-2-2 0 0 0,-2-2 0 0 0,-2-2 0 0 0,0 1 0 0 0,-1-1 0 0 0,-2 2 0 0 0,0-2 0 0 0,-2 1 0 0 0,2-2 0 0 0,-2 0 0 0 0,1-2 0 0 0,-1-2 0 0 0,0-1 0 0 0,1 0 0 0 0,-1-2 0 0 0,-1-1 0 0 0,-1 0 0 0 0,0-2 0 0 0,-2-1 0 0 0,-1 0 0 0 0,-2-1 0 0 0,-2 1 0 0 0,-2-2 0 0 0,0-3 0 0 0,-1 0 0 0 0,-2-3 0 0 0,-1-1 0 0 0,-4 0 0 0 0,-4-1 0 0 0,-4 0 0 0 0,-5 1 0 0 0,-3 0 0 0 0,-4 0 0 0 0,-1 0 0 0 0,-1 0 0 0 0,1 0 0 0 0,3 3 0 0 0,2 3 0 0 0,3 4 0 0 0,3 6 0 0 0,4 6 0 0 0,1 5 0 0 0,2 4 0 0 0,1 3 0 0 0,0 3 0 0 0,-1 2 0 0 0,-2 6 0 0 0,1 0 0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12109 8310 16383 0 0,'0'8'0'0'0,"0"9"0"0"0,0 8 0 0 0,1 6 0 0 0,2 5 0 0 0,2 0 0 0 0,2-1 0 0 0,0-4 0 0 0,2-1 0 0 0,2-3 0 0 0,4-2 0 0 0,2 2 0 0 0,6-2 0 0 0,3 2 0 0 0,4 1 0 0 0,5 0 0 0 0,3 2 0 0 0,3-1 0 0 0,1-2 0 0 0,-1-3 0 0 0,-2-4 0 0 0,-3-2 0 0 0,-3-6 0 0 0,-3-4 0 0 0,-1-3 0 0 0,-3-4 0 0 0,-1-3 0 0 0,0-5 0 0 0,0-3 0 0 0,-1-4 0 0 0,-1-2 0 0 0,-1-4 0 0 0,-1-1 0 0 0,0-2 0 0 0,-1-2 0 0 0,0 0 0 0 0,0-3 0 0 0,-2 0 0 0 0,0-2 0 0 0,-1-2 0 0 0,-1-2 0 0 0,0-3 0 0 0,-1-2 0 0 0,-1 0 0 0 0,-2-1 0 0 0,-1-3 0 0 0,-4-3 0 0 0,-1-4 0 0 0,-6-3 0 0 0,-5-4 0 0 0,-9-1 0 0 0,-9-3 0 0 0,-8 4 0 0 0,-4 3 0 0 0,-3 6 0 0 0,-1 7 0 0 0,0 7 0 0 0,3 9 0 0 0,3 9 0 0 0,3 6 0 0 0,1 6 0 0 0,2 3 0 0 0,2 2 0 0 0,-1 2 0 0 0,2 2 0 0 0,0 3 0 0 0,-1 3 0 0 0,-2 2 0 0 0,0 3 0 0 0,-1 0 0 0 0,-1 2 0 0 0,-1 1 0 0 0,0-3 0 0 0,1 1 0 0 0,2-2 0 0 0,2-1 0 0 0,0-1 0 0 0,2 1 0 0 0,1 0 0 0 0,0 1 0 0 0,-1 3 0 0 0,1 2 0 0 0,-1 1 0 0 0,1 2 0 0 0,2 0 0 0 0,1 1 0 0 0,4 0 0 0 0,3-1 0 0 0,3 0 0 0 0,4-2 0 0 0,2-2 0 0 0,2-2 0 0 0,1-2 0 0 0,1-4 0 0 0,4-3 0 0 0,0-3 0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12693 7886 16383 0 0,'4'-3'0'0'0,"3"-5"0"0"0,7-3 0 0 0,3-3 0 0 0,4-3 0 0 0,1 0 0 0 0,2-3 0 0 0,2 0 0 0 0,1-1 0 0 0,1-1 0 0 0,1-1 0 0 0,1 1 0 0 0,-1 2 0 0 0,-1 1 0 0 0,-3 2 0 0 0,-3 1 0 0 0,-2 2 0 0 0,-5 2 0 0 0,-2 2 0 0 0,0 1 0 0 0,-1 2 0 0 0,1 0 0 0 0,0 1 0 0 0,1-2 0 0 0,0 0 0 0 0,0 1 0 0 0,0 0 0 0 0,0 2 0 0 0,-2 2 0 0 0,0 1 0 0 0,-1-1 0 0 0,-3 0 0 0 0,-2-3 0 0 0,-3 0 0 0 0,-1 0 0 0 0,-1-1 0 0 0,-1 0 0 0 0,-1 0 0 0 0,0-1 0 0 0,-4-2 0 0 0,-2-2 0 0 0,-2-1 0 0 0,-4 0 0 0 0,-3 0 0 0 0,-4 0 0 0 0,-1 1 0 0 0,-3 2 0 0 0,-1-1 0 0 0,-1 2 0 0 0,1 0 0 0 0,-1 0 0 0 0,1 0 0 0 0,0 0 0 0 0,3-1 0 0 0,-1 2 0 0 0,2-1 0 0 0,2 2 0 0 0,-1-2 0 0 0,2 1 0 0 0,2 1 0 0 0,-1 1 0 0 0,1 1 0 0 0,1 2 0 0 0,0 1 0 0 0,1 1 0 0 0,2 1 0 0 0,0 0 0 0 0,0 0 0 0 0,0 0 0 0 0,0 1 0 0 0,0-1 0 0 0,1 0 0 0 0,-1 0 0 0 0,0 0 0 0 0,-1 0 0 0 0,0 0 0 0 0,0 1 0 0 0,1 2 0 0 0,0 1 0 0 0,1 1 0 0 0,2 2 0 0 0,1 1 0 0 0,3 1 0 0 0,2-1 0 0 0,2 0 0 0 0,0 0 0 0 0,2 3 0 0 0,-1 2 0 0 0,0-2 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16060 9022 16383 0 0,'-7'3'0'0'0,"-8"1"0"0"0,-8 1 0 0 0,-6 3 0 0 0,-3 1 0 0 0,-3 3 0 0 0,1 0 0 0 0,0 1 0 0 0,1 1 0 0 0,4 1 0 0 0,0 0 0 0 0,2 1 0 0 0,1 3 0 0 0,0 2 0 0 0,1 1 0 0 0,1 3 0 0 0,-2 1 0 0 0,0 2 0 0 0,-1 2 0 0 0,-2 3 0 0 0,-1 1 0 0 0,0 1 0 0 0,1 1 0 0 0,0 0 0 0 0,2 1 0 0 0,2-1 0 0 0,2 0 0 0 0,3-2 0 0 0,4-2 0 0 0,3-3 0 0 0,1-3 0 0 0,3-3 0 0 0,3-3 0 0 0,2-1 0 0 0,2-2 0 0 0,2 0 0 0 0,0-1 0 0 0,2-1 0 0 0,1 1 0 0 0,3-1 0 0 0,2 2 0 0 0,4 2 0 0 0,3 1 0 0 0,4 1 0 0 0,4 1 0 0 0,3 1 0 0 0,3 0 0 0 0,4 1 0 0 0,2-1 0 0 0,1-1 0 0 0,1-2 0 0 0,-1 0 0 0 0,-2-3 0 0 0,-3-3 0 0 0,-4-3 0 0 0,-2-3 0 0 0,-2-3 0 0 0,-2-2 0 0 0,0-2 0 0 0,0-1 0 0 0,0 0 0 0 0,-1-1 0 0 0,2 0 0 0 0,0 1 0 0 0,-1-2 0 0 0,1-1 0 0 0,1-1 0 0 0,-1-1 0 0 0,-1-1 0 0 0,1-2 0 0 0,1 0 0 0 0,1-2 0 0 0,-1 0 0 0 0,2-2 0 0 0,0-1 0 0 0,1-1 0 0 0,0-1 0 0 0,-2-1 0 0 0,-2-2 0 0 0,1-1 0 0 0,-1-2 0 0 0,0-1 0 0 0,-2-1 0 0 0,-1-1 0 0 0,0-1 0 0 0,0 0 0 0 0,-1-1 0 0 0,0-1 0 0 0,-1 1 0 0 0,-1-2 0 0 0,0-1 0 0 0,-1 1 0 0 0,-2 0 0 0 0,-1 0 0 0 0,-2 0 0 0 0,-4-3 0 0 0,-3-5 0 0 0,-1-7 0 0 0,-2-7 0 0 0,-1-4 0 0 0,-2-2 0 0 0,-2 0 0 0 0,-2 2 0 0 0,-1 3 0 0 0,0 3 0 0 0,1 4 0 0 0,2 6 0 0 0,0 6 0 0 0,1 5 0 0 0,-1 5 0 0 0,-1 3 0 0 0,-1 1 0 0 0,-3 0 0 0 0,-3 1 0 0 0,-4 1 0 0 0,-6 0 0 0 0,-7 1 0 0 0,-6 1 0 0 0,-9 3 0 0 0,-5 4 0 0 0,4 2 0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14589 9813 16383 0 0,'-1'4'0'0'0,"-2"6"0"0"0,1 3 0 0 0,-1 4 0 0 0,1 2 0 0 0,1 3 0 0 0,0 0 0 0 0,0-1 0 0 0,1 0 0 0 0,0-2 0 0 0,0-1 0 0 0,1 1 0 0 0,-1-1 0 0 0,0 1 0 0 0,0 1 0 0 0,0-1 0 0 0,0 2 0 0 0,0 1 0 0 0,0-1 0 0 0,0 2 0 0 0,0 0 0 0 0,0 1 0 0 0,0 0 0 0 0,0 1 0 0 0,0-1 0 0 0,0-1 0 0 0,0 0 0 0 0,0-2 0 0 0,0-1 0 0 0,0-3 0 0 0,0-1 0 0 0,0-2 0 0 0,1-2 0 0 0,2-1 0 0 0,1-3 0 0 0,1-3 0 0 0,2-2 0 0 0,1-1 0 0 0,2-2 0 0 0,1 0 0 0 0,-1 0 0 0 0,1-1 0 0 0,1 1 0 0 0,1-1 0 0 0,-2 1 0 0 0,1 0 0 0 0,1-2 0 0 0,1-3 0 0 0,0-1 0 0 0,1-2 0 0 0,2-2 0 0 0,-1-1 0 0 0,2-1 0 0 0,1 0 0 0 0,1-2 0 0 0,1 1 0 0 0,0 0 0 0 0,0 1 0 0 0,0 0 0 0 0,-1 1 0 0 0,0 1 0 0 0,1 0 0 0 0,-1 0 0 0 0,-1 1 0 0 0,-2-1 0 0 0,-1 0 0 0 0,-1 1 0 0 0,-1 0 0 0 0,-1 0 0 0 0,-1 1 0 0 0,-2-1 0 0 0,-1 1 0 0 0,-2 0 0 0 0,-2 0 0 0 0,-3 0 0 0 0,-1 0 0 0 0,0-1 0 0 0,-2-2 0 0 0,1 1 0 0 0,0 0 0 0 0,-1 1 0 0 0,1 1 0 0 0,0 1 0 0 0,0 0 0 0 0,-3 0 0 0 0,-1 1 0 0 0,-3-1 0 0 0,-2-1 0 0 0,0 0 0 0 0,-3-1 0 0 0,-2-1 0 0 0,-1-2 0 0 0,0 0 0 0 0,-2-1 0 0 0,0-1 0 0 0,0 2 0 0 0,0 0 0 0 0,1 0 0 0 0,0 0 0 0 0,0 1 0 0 0,0 1 0 0 0,1 0 0 0 0,-1 0 0 0 0,1 2 0 0 0,0 2 0 0 0,1 3 0 0 0,0 1 0 0 0,1 1 0 0 0,-1 1 0 0 0,1 1 0 0 0,0-1 0 0 0,0 0 0 0 0,-1 1 0 0 0,2-1 0 0 0,0 0 0 0 0,0 0 0 0 0,0 0 0 0 0,1 0 0 0 0,0 0 0 0 0,0 0 0 0 0,2 0 0 0 0,1 1 0 0 0,3 0 0 0 0,2 2 0 0 0,2 0 0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10007 5765 16383 0 0,'-2'9'0'0'0,"-2"12"0"0"0,-3 13 0 0 0,-2 14 0 0 0,-2 12 0 0 0,2 9 0 0 0,1 3 0 0 0,2 3 0 0 0,0 3 0 0 0,-1 19 0 0 0,-3 31 0 0 0,-3 35 0 0 0,-4 32 0 0 0,-1 41 0 0 0,2 17 0 0 0,1 5 0 0 0,2-6 0 0 0,-2-15 0 0 0,3-6 0 0 0,2-6 0 0 0,4 2 0 0 0,2 4 0 0 0,2-4 0 0 0,4-7 0 0 0,3-8 0 0 0,5-2 0 0 0,6 1 0 0 0,2 7 0 0 0,1 8 0 0 0,-2 3 0 0 0,0-4 0 0 0,0-15 0 0 0,0-21 0 0 0,0-17 0 0 0,-1-15 0 0 0,-1-19 0 0 0,-5-22 0 0 0,-3-22 0 0 0,-3-19 0 0 0,-3-14 0 0 0,0-12 0 0 0,-2-10 0 0 0,0-8 0 0 0,1-5 0 0 0,-1-6 0 0 0,1-5 0 0 0,0-4 0 0 0,1-5 0 0 0,3-4 0 0 0,3-5 0 0 0,6-6 0 0 0,6-5 0 0 0,8-6 0 0 0,9-6 0 0 0,11-5 0 0 0,13-3 0 0 0,31-3 0 0 0,53-2 0 0 0,82 4 0 0 0,138 14 0 0 0,136 22 0 0 0,95 10 0 0 0,19 4 0 0 0,-47 2 0 0 0,-78 5 0 0 0,-92 0 0 0 0,-85-1 0 0 0,-77-4 0 0 0,-67-5 0 0 0,-50-5 0 0 0,-32-3 0 0 0,-17-3 0 0 0,-8-1 0 0 0,2-1 0 0 0,5 2 0 0 0,11 1 0 0 0,21 4 0 0 0,18 1 0 0 0,12 0 0 0 0,8-1 0 0 0,7-2 0 0 0,12-1 0 0 0,17-2 0 0 0,35-3 0 0 0,41-4 0 0 0,50-10 0 0 0,40-15 0 0 0,33-14 0 0 0,15-11 0 0 0,-15 2 0 0 0,-48 7 0 0 0,-70 11 0 0 0,-73 11 0 0 0,-65 11 0 0 0,-50 7 0 0 0,-36 5 0 0 0,-23 4 0 0 0,-13 3 0 0 0,-7 0 0 0 0,-3-1 0 0 0,-2-3 0 0 0,0-5 0 0 0,1-4 0 0 0,0-4 0 0 0,1-6 0 0 0,0-6 0 0 0,0-21 0 0 0,3-25 0 0 0,4-30 0 0 0,4-17 0 0 0,8-4 0 0 0,9 3 0 0 0,8 4 0 0 0,10-7 0 0 0,8-6 0 0 0,4-7 0 0 0,1-2 0 0 0,-1 8 0 0 0,-5 10 0 0 0,-7 17 0 0 0,-7 15 0 0 0,-5 13 0 0 0,-5 10 0 0 0,-5 7 0 0 0,-4 7 0 0 0,-2 5 0 0 0,-3 1 0 0 0,0 1 0 0 0,-1-5 0 0 0,0-9 0 0 0,0-12 0 0 0,-1-21 0 0 0,-7-21 0 0 0,-6-18 0 0 0,-9-10 0 0 0,-2 3 0 0 0,-2 5 0 0 0,0 8 0 0 0,-1 6 0 0 0,0 0 0 0 0,-2-14 0 0 0,-2-23 0 0 0,-2-20 0 0 0,1-6 0 0 0,3 14 0 0 0,4 24 0 0 0,5 29 0 0 0,4 25 0 0 0,6 21 0 0 0,4 13 0 0 0,4 9 0 0 0,2 5 0 0 0,2 3 0 0 0,1 4 0 0 0,0 1 0 0 0,0 2 0 0 0,0-1 0 0 0,-1 1 0 0 0,1 2 0 0 0,-1 0 0 0 0,0 0 0 0 0,0-3 0 0 0,0-5 0 0 0,1-5 0 0 0,2-7 0 0 0,2-4 0 0 0,3-5 0 0 0,1-1 0 0 0,2 0 0 0 0,-1 0 0 0 0,1 1 0 0 0,-1 4 0 0 0,1 7 0 0 0,-1 7 0 0 0,1 8 0 0 0,-2 7 0 0 0,-3 6 0 0 0,-1 6 0 0 0,-2 5 0 0 0,0 1 0 0 0,-1 0 0 0 0,-2 1 0 0 0,0-2 0 0 0,0 1 0 0 0,0-3 0 0 0,0 1 0 0 0,0-2 0 0 0,0 1 0 0 0,0-2 0 0 0,-1 1 0 0 0,1-1 0 0 0,0 0 0 0 0,0-1 0 0 0,-2-2 0 0 0,-2-4 0 0 0,0-2 0 0 0,0-5 0 0 0,1-4 0 0 0,1 0 0 0 0,1 2 0 0 0,1 0 0 0 0,0 4 0 0 0,0 3 0 0 0,0 1 0 0 0,0 2 0 0 0,0 2 0 0 0,0 2 0 0 0,0-1 0 0 0,0 2 0 0 0,0 0 0 0 0,0 0 0 0 0,0 1 0 0 0,0-1 0 0 0,0-1 0 0 0,0-6 0 0 0,0-3 0 0 0,0-3 0 0 0,0-2 0 0 0,0-3 0 0 0,0 0 0 0 0,0-1 0 0 0,0 0 0 0 0,0 1 0 0 0,0-1 0 0 0,0 1 0 0 0,0 0 0 0 0,-1 2 0 0 0,0 2 0 0 0,-2 2 0 0 0,1 3 0 0 0,-1 3 0 0 0,2 3 0 0 0,-1 2 0 0 0,2 2 0 0 0,0 2 0 0 0,0 1 0 0 0,0 0 0 0 0,-3 2 0 0 0,-1 1 0 0 0,-1 0 0 0 0,-3-1 0 0 0,-2-2 0 0 0,-5-3 0 0 0,0 0 0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12257 6152 16383 0 0,'-62'18'0'0'0,"-46"17"0"0"0,-32 20 0 0 0,-4 10 0 0 0,12 1 0 0 0,20 0 0 0 0,23-6 0 0 0,21-7 0 0 0,15-6 0 0 0,12-4 0 0 0,9-4 0 0 0,5-5 0 0 0,3-3 0 0 0,1 1 0 0 0,1 1 0 0 0,-1 0 0 0 0,1 3 0 0 0,-2 3 0 0 0,1 2 0 0 0,0 6 0 0 0,-4 9 0 0 0,1 5 0 0 0,-1 8 0 0 0,-1 0 0 0 0,4 2 0 0 0,2 0 0 0 0,3-3 0 0 0,3-6 0 0 0,4-6 0 0 0,3-4 0 0 0,2-4 0 0 0,2-2 0 0 0,0 0 0 0 0,1 0 0 0 0,2 2 0 0 0,0 2 0 0 0,1 1 0 0 0,1 3 0 0 0,0 2 0 0 0,2 1 0 0 0,1 3 0 0 0,2 1 0 0 0,4 0 0 0 0,2-2 0 0 0,4-1 0 0 0,3-4 0 0 0,4-2 0 0 0,1-2 0 0 0,2-4 0 0 0,3-3 0 0 0,2-3 0 0 0,3-4 0 0 0,3-5 0 0 0,1-4 0 0 0,4-3 0 0 0,1-3 0 0 0,2-4 0 0 0,0-3 0 0 0,1-2 0 0 0,2-3 0 0 0,2-2 0 0 0,2 1 0 0 0,3 0 0 0 0,2 0 0 0 0,3 1 0 0 0,2 0 0 0 0,2 1 0 0 0,-2-2 0 0 0,-2-2 0 0 0,1-2 0 0 0,-3-1 0 0 0,0-3 0 0 0,-1-4 0 0 0,0-3 0 0 0,1-3 0 0 0,1-3 0 0 0,5-4 0 0 0,3-3 0 0 0,1 1 0 0 0,0-3 0 0 0,-2-2 0 0 0,-3 0 0 0 0,-5 0 0 0 0,-4-1 0 0 0,-5-1 0 0 0,0-4 0 0 0,-1-1 0 0 0,-1-5 0 0 0,0-5 0 0 0,-1-2 0 0 0,-3-2 0 0 0,-3-1 0 0 0,-3-1 0 0 0,-2-5 0 0 0,7-11 0 0 0,15-26 0 0 0,21-33 0 0 0,16-19 0 0 0,-1 3 0 0 0,-10 14 0 0 0,-17 21 0 0 0,-16 22 0 0 0,-17 21 0 0 0,-14 15 0 0 0,-9 13 0 0 0,-7 8 0 0 0,-5 4 0 0 0,-4 3 0 0 0,-4 1 0 0 0,-4 1 0 0 0,-3-2 0 0 0,-3-3 0 0 0,-4-2 0 0 0,-2-2 0 0 0,-3-1 0 0 0,-2 0 0 0 0,-1 0 0 0 0,-2-1 0 0 0,0 1 0 0 0,-1-1 0 0 0,1 2 0 0 0,2 1 0 0 0,1 0 0 0 0,1 1 0 0 0,3 0 0 0 0,-1 1 0 0 0,1 1 0 0 0,2 1 0 0 0,0 2 0 0 0,0 2 0 0 0,-2 1 0 0 0,1 1 0 0 0,0 1 0 0 0,0 0 0 0 0,0-1 0 0 0,-1-2 0 0 0,0-2 0 0 0,2-3 0 0 0,0-1 0 0 0,2-1 0 0 0,0 1 0 0 0,2 2 0 0 0,3 0 0 0 0,2 1 0 0 0,2 1 0 0 0,1 1 0 0 0,0 2 0 0 0,0 1 0 0 0,-1 0 0 0 0,1 3 0 0 0,-1-1 0 0 0,-1 1 0 0 0,0 2 0 0 0,-2-1 0 0 0,-1-3 0 0 0,-1 0 0 0 0,-2-2 0 0 0,-3 0 0 0 0,-1-3 0 0 0,-2-1 0 0 0,-3-1 0 0 0,1-2 0 0 0,-2 1 0 0 0,1-1 0 0 0,3 1 0 0 0,1 1 0 0 0,4 2 0 0 0,2 2 0 0 0,2 3 0 0 0,5 4 0 0 0,1 2 0 0 0,2 3 0 0 0,3 2 0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1T14:46:52.674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12257 6152 16383 0 0,'-62'18'0'0'0,"-46"17"0"0"0,-32 20 0 0 0,-4 10 0 0 0,12 1 0 0 0,20 0 0 0 0,23-6 0 0 0,21-7 0 0 0,15-6 0 0 0,12-4 0 0 0,9-4 0 0 0,5-5 0 0 0,3-3 0 0 0,1 1 0 0 0,1 1 0 0 0,-1 0 0 0 0,1 3 0 0 0,-2 3 0 0 0,1 2 0 0 0,0 6 0 0 0,-4 9 0 0 0,1 5 0 0 0,-1 8 0 0 0,-1 0 0 0 0,4 2 0 0 0,2 0 0 0 0,3-3 0 0 0,3-6 0 0 0,4-6 0 0 0,3-4 0 0 0,2-4 0 0 0,2-2 0 0 0,0 0 0 0 0,1 0 0 0 0,2 2 0 0 0,0 2 0 0 0,1 1 0 0 0,1 3 0 0 0,0 2 0 0 0,2 1 0 0 0,1 3 0 0 0,2 1 0 0 0,4 0 0 0 0,2-2 0 0 0,4-1 0 0 0,3-4 0 0 0,4-2 0 0 0,1-2 0 0 0,2-4 0 0 0,3-3 0 0 0,2-3 0 0 0,3-4 0 0 0,3-5 0 0 0,1-4 0 0 0,4-3 0 0 0,1-3 0 0 0,2-4 0 0 0,0-3 0 0 0,1-2 0 0 0,2-3 0 0 0,2-2 0 0 0,2 1 0 0 0,3 0 0 0 0,2 0 0 0 0,3 1 0 0 0,2 0 0 0 0,2 1 0 0 0,-2-2 0 0 0,-2-2 0 0 0,1-2 0 0 0,-3-1 0 0 0,0-3 0 0 0,-1-4 0 0 0,0-3 0 0 0,1-3 0 0 0,1-3 0 0 0,5-4 0 0 0,3-3 0 0 0,1 1 0 0 0,0-3 0 0 0,-2-2 0 0 0,-3 0 0 0 0,-5 0 0 0 0,-4-1 0 0 0,-5-1 0 0 0,0-4 0 0 0,-1-1 0 0 0,-1-5 0 0 0,0-5 0 0 0,-1-2 0 0 0,-3-2 0 0 0,-3-1 0 0 0,-3-1 0 0 0,-2-5 0 0 0,7-11 0 0 0,15-26 0 0 0,21-33 0 0 0,16-19 0 0 0,-1 3 0 0 0,-10 14 0 0 0,-17 21 0 0 0,-16 22 0 0 0,-17 21 0 0 0,-14 15 0 0 0,-9 13 0 0 0,-7 8 0 0 0,-5 4 0 0 0,-4 3 0 0 0,-4 1 0 0 0,-4 1 0 0 0,-3-2 0 0 0,-3-3 0 0 0,-4-2 0 0 0,-2-2 0 0 0,-3-1 0 0 0,-2 0 0 0 0,-1 0 0 0 0,-2-1 0 0 0,0 1 0 0 0,-1-1 0 0 0,1 2 0 0 0,2 1 0 0 0,1 0 0 0 0,1 1 0 0 0,3 0 0 0 0,-1 1 0 0 0,1 1 0 0 0,2 1 0 0 0,0 2 0 0 0,0 2 0 0 0,-2 1 0 0 0,1 1 0 0 0,0 1 0 0 0,0 0 0 0 0,0-1 0 0 0,-1-2 0 0 0,0-2 0 0 0,2-3 0 0 0,0-1 0 0 0,2-1 0 0 0,0 1 0 0 0,2 2 0 0 0,3 0 0 0 0,2 1 0 0 0,2 1 0 0 0,1 1 0 0 0,0 2 0 0 0,0 1 0 0 0,-1 0 0 0 0,1 3 0 0 0,-1-1 0 0 0,-1 1 0 0 0,0 2 0 0 0,-2-1 0 0 0,-1-3 0 0 0,-1 0 0 0 0,-2-2 0 0 0,-3 0 0 0 0,-1-3 0 0 0,-2-1 0 0 0,-3-1 0 0 0,1-2 0 0 0,-2 1 0 0 0,1-1 0 0 0,3 1 0 0 0,1 1 0 0 0,4 2 0 0 0,2 2 0 0 0,2 3 0 0 0,5 4 0 0 0,1 2 0 0 0,2 3 0 0 0,3 2 0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11043 7803 16383 0 0,'-1'5'0'0'0,"-3"6"0"0"0,-2 8 0 0 0,-3 6 0 0 0,0 5 0 0 0,-1 2 0 0 0,-1 2 0 0 0,0 1 0 0 0,2 0 0 0 0,-1 0 0 0 0,1-1 0 0 0,0 0 0 0 0,1 0 0 0 0,-1-1 0 0 0,2 2 0 0 0,0 0 0 0 0,2 0 0 0 0,1 0 0 0 0,2 2 0 0 0,1 0 0 0 0,1 0 0 0 0,0 1 0 0 0,0 0 0 0 0,0-1 0 0 0,1-2 0 0 0,0 0 0 0 0,2-2 0 0 0,3-1 0 0 0,4-2 0 0 0,1-3 0 0 0,3-3 0 0 0,3-2 0 0 0,1-2 0 0 0,0-4 0 0 0,0-4 0 0 0,-1-5 0 0 0,0-3 0 0 0,0-2 0 0 0,-1-2 0 0 0,0 0 0 0 0,0-1 0 0 0,1 0 0 0 0,0 0 0 0 0,0 0 0 0 0,1-2 0 0 0,0-2 0 0 0,2-1 0 0 0,-2-3 0 0 0,1-2 0 0 0,-2-2 0 0 0,-1-1 0 0 0,1-3 0 0 0,0-3 0 0 0,0-1 0 0 0,-1-2 0 0 0,0-2 0 0 0,0-1 0 0 0,0 0 0 0 0,1 1 0 0 0,-1 0 0 0 0,2 3 0 0 0,-1 1 0 0 0,1 3 0 0 0,0 1 0 0 0,0 2 0 0 0,-2 1 0 0 0,0 0 0 0 0,-2 1 0 0 0,1 0 0 0 0,-2 1 0 0 0,-1 1 0 0 0,-1 0 0 0 0,-2 1 0 0 0,-1-1 0 0 0,-1 0 0 0 0,-2 1 0 0 0,0-3 0 0 0,-1 0 0 0 0,0-1 0 0 0,0 0 0 0 0,1 0 0 0 0,-1-1 0 0 0,0-1 0 0 0,-2 0 0 0 0,-1 0 0 0 0,0-1 0 0 0,-1 0 0 0 0,0-3 0 0 0,-1-1 0 0 0,-3-1 0 0 0,-4-1 0 0 0,-3 0 0 0 0,-3-1 0 0 0,-3 1 0 0 0,-2-1 0 0 0,-2 1 0 0 0,-1 2 0 0 0,0 1 0 0 0,1 0 0 0 0,0 4 0 0 0,0 1 0 0 0,0 2 0 0 0,1 0 0 0 0,1 2 0 0 0,1 4 0 0 0,0 2 0 0 0,2 3 0 0 0,1 1 0 0 0,1 1 0 0 0,0 0 0 0 0,1 1 0 0 0,0-1 0 0 0,0 1 0 0 0,0-1 0 0 0,-2 0 0 0 0,1 1 0 0 0,-1-1 0 0 0,1 1 0 0 0,2 1 0 0 0,-1 4 0 0 0,1 1 0 0 0,-2 5 0 0 0,-1 3 0 0 0,-3 5 0 0 0,0 4 0 0 0,-1 3 0 0 0,-1 2 0 0 0,1 3 0 0 0,1 1 0 0 0,2-1 0 0 0,1-1 0 0 0,3-4 0 0 0,3-5 0 0 0,3-4 0 0 0,1-6 0 0 0,1-4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5569 9602 16383 0 0,'0'6'0'0'0,"0"9"0"0"0,0 7 0 0 0,0 8 0 0 0,0 4 0 0 0,0 1 0 0 0,0 2 0 0 0,0 0 0 0 0,0 1 0 0 0,0-1 0 0 0,0 2 0 0 0,0 2 0 0 0,0 2 0 0 0,0 5 0 0 0,0 1 0 0 0,0 3 0 0 0,0 1 0 0 0,0 0 0 0 0,0 1 0 0 0,0-1 0 0 0,0 0 0 0 0,0-1 0 0 0,0-1 0 0 0,0-1 0 0 0,0 0 0 0 0,0-2 0 0 0,0-1 0 0 0,0-2 0 0 0,0-4 0 0 0,0-2 0 0 0,0-2 0 0 0,0-2 0 0 0,0-3 0 0 0,0-2 0 0 0,0-4 0 0 0,0-2 0 0 0,0-1 0 0 0,0-3 0 0 0,0-1 0 0 0,0-2 0 0 0,0-2 0 0 0,0 1 0 0 0,0-2 0 0 0,0 1 0 0 0,0-1 0 0 0,0 1 0 0 0,0-1 0 0 0,0 3 0 0 0,0-1 0 0 0,0 3 0 0 0,0 2 0 0 0,0 1 0 0 0,0 2 0 0 0,0 0 0 0 0,0 1 0 0 0,0-1 0 0 0,0 0 0 0 0,0-1 0 0 0,0 0 0 0 0,0 1 0 0 0,0 0 0 0 0,0 0 0 0 0,0 1 0 0 0,0-1 0 0 0,0 2 0 0 0,0 0 0 0 0,0 0 0 0 0,0 1 0 0 0,0 2 0 0 0,0 2 0 0 0,0 3 0 0 0,0 1 0 0 0,0 1 0 0 0,0 0 0 0 0,0-1 0 0 0,0-1 0 0 0,0-2 0 0 0,0-2 0 0 0,1-6 0 0 0,2-7 0 0 0,4-7 0 0 0,7-5 0 0 0,11-3 0 0 0,12-5 0 0 0,16-8 0 0 0,19-5 0 0 0,13-4 0 0 0,13 2 0 0 0,10 4 0 0 0,19 5 0 0 0,47-3 0 0 0,45 1 0 0 0,51 3 0 0 0,57 8 0 0 0,50 16 0 0 0,21 13 0 0 0,-11 9 0 0 0,-38-1 0 0 0,-55-7 0 0 0,-52-9 0 0 0,-35-10 0 0 0,-25-8 0 0 0,-15-6 0 0 0,-14-2 0 0 0,-13 0 0 0 0,-13 1 0 0 0,-12 1 0 0 0,-12 1 0 0 0,-12 1 0 0 0,-10 1 0 0 0,-8-1 0 0 0,-6 0 0 0 0,-4-1 0 0 0,-1-4 0 0 0,2-3 0 0 0,3-2 0 0 0,6-1 0 0 0,8-1 0 0 0,19 2 0 0 0,20 1 0 0 0,24 2 0 0 0,22 0 0 0 0,18-1 0 0 0,14-3 0 0 0,5 0 0 0 0,1 2 0 0 0,14 3 0 0 0,32 3 0 0 0,33 4 0 0 0,20 9 0 0 0,-3 7 0 0 0,-20 2 0 0 0,-30 2 0 0 0,-39-1 0 0 0,-43-1 0 0 0,-37-5 0 0 0,-29-4 0 0 0,-23-3 0 0 0,-12-3 0 0 0,-4-2 0 0 0,-2-2 0 0 0,1 1 0 0 0,-2-1 0 0 0,-3 0 0 0 0,-4 1 0 0 0,-6-1 0 0 0,-3 1 0 0 0,-1 0 0 0 0,-1 0 0 0 0,0 0 0 0 0,1 0 0 0 0,1-1 0 0 0,3-1 0 0 0,1 0 0 0 0,0 0 0 0 0,0-2 0 0 0,-1-3 0 0 0,-2 0 0 0 0,-1-4 0 0 0,-4-3 0 0 0,-2-3 0 0 0,-3-4 0 0 0,-4-4 0 0 0,-2-4 0 0 0,-3-3 0 0 0,-2-3 0 0 0,-4-1 0 0 0,-3-1 0 0 0,-1-1 0 0 0,-1 1 0 0 0,-1 2 0 0 0,-2 2 0 0 0,1 1 0 0 0,-1 0 0 0 0,-2 0 0 0 0,1 0 0 0 0,-1-3 0 0 0,0-2 0 0 0,-1-2 0 0 0,-2-2 0 0 0,-2-1 0 0 0,-2-2 0 0 0,-2 0 0 0 0,0 0 0 0 0,-1-1 0 0 0,-1-1 0 0 0,1-1 0 0 0,0 0 0 0 0,-1-1 0 0 0,1-1 0 0 0,0-4 0 0 0,0-3 0 0 0,0 0 0 0 0,0-3 0 0 0,0 0 0 0 0,0 1 0 0 0,0-2 0 0 0,0-3 0 0 0,0 1 0 0 0,-1-3 0 0 0,-2-1 0 0 0,-2-1 0 0 0,-1 0 0 0 0,-1 0 0 0 0,-1-4 0 0 0,0 1 0 0 0,0 1 0 0 0,0-1 0 0 0,0 1 0 0 0,-1 1 0 0 0,-1 3 0 0 0,0 1 0 0 0,-1 1 0 0 0,1 1 0 0 0,-1-1 0 0 0,1 0 0 0 0,0-1 0 0 0,1-2 0 0 0,0-1 0 0 0,1 1 0 0 0,0-1 0 0 0,0-6 0 0 0,-2-6 0 0 0,0-6 0 0 0,-3-15 0 0 0,-1-21 0 0 0,-2-16 0 0 0,2-4 0 0 0,1 3 0 0 0,3 8 0 0 0,3 11 0 0 0,2 15 0 0 0,2 9 0 0 0,0 10 0 0 0,2 9 0 0 0,1 6 0 0 0,-1 4 0 0 0,-2 2 0 0 0,0 0 0 0 0,0-1 0 0 0,0-4 0 0 0,-2-2 0 0 0,-1 0 0 0 0,1-1 0 0 0,0 2 0 0 0,-3 1 0 0 0,0 3 0 0 0,-2-1 0 0 0,0 1 0 0 0,1 3 0 0 0,1 3 0 0 0,2 6 0 0 0,2 6 0 0 0,2 7 0 0 0,-1 6 0 0 0,0 3 0 0 0,-2 2 0 0 0,1 3 0 0 0,0 1 0 0 0,-2-2 0 0 0,0 0 0 0 0,-1 0 0 0 0,2 0 0 0 0,0 0 0 0 0,2 2 0 0 0,1 1 0 0 0,2 1 0 0 0,-1 1 0 0 0,1 0 0 0 0,1 1 0 0 0,-1 1 0 0 0,0 2 0 0 0,0 1 0 0 0,1 2 0 0 0,-1 0 0 0 0,0 3 0 0 0,0 0 0 0 0,0 1 0 0 0,0 2 0 0 0,0 1 0 0 0,0 0 0 0 0,0 2 0 0 0,0 1 0 0 0,0 1 0 0 0,0-1 0 0 0,0 0 0 0 0,0-2 0 0 0,0-2 0 0 0,0 0 0 0 0,0 1 0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11685 7920 16383 0 0,'0'7'0'0'0,"0"6"0"0"0,0 8 0 0 0,0 3 0 0 0,0 5 0 0 0,0 2 0 0 0,0 1 0 0 0,0 1 0 0 0,0 0 0 0 0,0 1 0 0 0,0-1 0 0 0,0 0 0 0 0,0 0 0 0 0,0 0 0 0 0,0 1 0 0 0,0-1 0 0 0,2-1 0 0 0,0 0 0 0 0,2-1 0 0 0,2 0 0 0 0,0-1 0 0 0,1 0 0 0 0,2-2 0 0 0,0 0 0 0 0,2-1 0 0 0,0-1 0 0 0,0-1 0 0 0,0-2 0 0 0,2-3 0 0 0,0-1 0 0 0,1-2 0 0 0,2-2 0 0 0,1-1 0 0 0,2-2 0 0 0,0 0 0 0 0,3-1 0 0 0,-1 1 0 0 0,2-1 0 0 0,2 0 0 0 0,0 0 0 0 0,1-3 0 0 0,1-2 0 0 0,3-3 0 0 0,0-1 0 0 0,0-1 0 0 0,2-1 0 0 0,-1-1 0 0 0,-1 1 0 0 0,1-1 0 0 0,-3 0 0 0 0,0-3 0 0 0,-3-3 0 0 0,-1-4 0 0 0,-1-3 0 0 0,-1-2 0 0 0,-2-3 0 0 0,-1-2 0 0 0,1-1 0 0 0,-2-1 0 0 0,0-2 0 0 0,-1 0 0 0 0,0-2 0 0 0,-1 0 0 0 0,1-2 0 0 0,1 0 0 0 0,-1-2 0 0 0,-1-1 0 0 0,0-1 0 0 0,-2 1 0 0 0,-1 3 0 0 0,-1 2 0 0 0,-1 3 0 0 0,-2 1 0 0 0,0 2 0 0 0,-1 1 0 0 0,-1 1 0 0 0,-1-3 0 0 0,-3-2 0 0 0,-1-1 0 0 0,-1-1 0 0 0,-2-1 0 0 0,-3 1 0 0 0,-3 1 0 0 0,-3-1 0 0 0,-1 0 0 0 0,-3 1 0 0 0,-2 0 0 0 0,-4 0 0 0 0,-1 1 0 0 0,-5 0 0 0 0,-2 0 0 0 0,-4 1 0 0 0,-4 0 0 0 0,-3 1 0 0 0,-1 0 0 0 0,-2 2 0 0 0,2 2 0 0 0,3 1 0 0 0,2 4 0 0 0,4 3 0 0 0,3 3 0 0 0,3 3 0 0 0,2 3 0 0 0,2 0 0 0 0,0 3 0 0 0,0 2 0 0 0,0 3 0 0 0,1 1 0 0 0,0 2 0 0 0,0 2 0 0 0,3 0 0 0 0,0 0 0 0 0,2 1 0 0 0,1 0 0 0 0,1 0 0 0 0,1 1 0 0 0,2 0 0 0 0,1 1 0 0 0,3 0 0 0 0,1 1 0 0 0,3 0 0 0 0,1 2 0 0 0,0 0 0 0 0,2 0 0 0 0,-1-1 0 0 0,-1-1 0 0 0,-1-1 0 0 0,-2-2 0 0 0,-2-1 0 0 0,-2-2 0 0 0,-1-3 0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1T14:47:11.596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11685 7920 16383 0 0,'0'7'0'0'0,"0"6"0"0"0,0 8 0 0 0,0 3 0 0 0,0 5 0 0 0,0 2 0 0 0,0 1 0 0 0,0 1 0 0 0,0 0 0 0 0,0 1 0 0 0,0-1 0 0 0,0 0 0 0 0,0 0 0 0 0,0 0 0 0 0,0 1 0 0 0,0-1 0 0 0,2-1 0 0 0,0 0 0 0 0,2-1 0 0 0,2 0 0 0 0,0-1 0 0 0,1 0 0 0 0,2-2 0 0 0,0 0 0 0 0,2-1 0 0 0,0-1 0 0 0,0-1 0 0 0,0-2 0 0 0,2-3 0 0 0,0-1 0 0 0,1-2 0 0 0,2-2 0 0 0,1-1 0 0 0,2-2 0 0 0,0 0 0 0 0,3-1 0 0 0,-1 1 0 0 0,2-1 0 0 0,2 0 0 0 0,0 0 0 0 0,1-3 0 0 0,1-2 0 0 0,3-3 0 0 0,0-1 0 0 0,0-1 0 0 0,2-1 0 0 0,-1-1 0 0 0,-1 1 0 0 0,1-1 0 0 0,-3 0 0 0 0,0-3 0 0 0,-3-3 0 0 0,-1-4 0 0 0,-1-3 0 0 0,-1-2 0 0 0,-2-3 0 0 0,-1-2 0 0 0,1-1 0 0 0,-2-1 0 0 0,0-2 0 0 0,-1 0 0 0 0,0-2 0 0 0,-1 0 0 0 0,1-2 0 0 0,1 0 0 0 0,-1-2 0 0 0,-1-1 0 0 0,0-1 0 0 0,-2 1 0 0 0,-1 3 0 0 0,-1 2 0 0 0,-1 3 0 0 0,-2 1 0 0 0,0 2 0 0 0,-1 1 0 0 0,-1 1 0 0 0,-1-3 0 0 0,-3-2 0 0 0,-1-1 0 0 0,-1-1 0 0 0,-2-1 0 0 0,-3 1 0 0 0,-3 1 0 0 0,-3-1 0 0 0,-1 0 0 0 0,-3 1 0 0 0,-2 0 0 0 0,-4 0 0 0 0,-1 1 0 0 0,-5 0 0 0 0,-2 0 0 0 0,-4 1 0 0 0,-4 0 0 0 0,-3 1 0 0 0,-1 0 0 0 0,-2 2 0 0 0,2 2 0 0 0,3 1 0 0 0,2 4 0 0 0,4 3 0 0 0,3 3 0 0 0,3 3 0 0 0,2 3 0 0 0,2 0 0 0 0,0 3 0 0 0,0 2 0 0 0,0 3 0 0 0,1 1 0 0 0,0 2 0 0 0,0 2 0 0 0,3 0 0 0 0,0 0 0 0 0,2 1 0 0 0,1 0 0 0 0,1 0 0 0 0,1 1 0 0 0,2 0 0 0 0,1 1 0 0 0,3 0 0 0 0,1 1 0 0 0,3 0 0 0 0,1 2 0 0 0,0 0 0 0 0,2 0 0 0 0,-1-1 0 0 0,-1-1 0 0 0,-1-1 0 0 0,-2-2 0 0 0,-2-1 0 0 0,-2-2 0 0 0,-1-3 0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1T14:47:11.924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11685 7920 16383 0 0,'0'7'0'0'0,"0"6"0"0"0,0 8 0 0 0,0 3 0 0 0,0 5 0 0 0,0 2 0 0 0,0 1 0 0 0,0 1 0 0 0,0 0 0 0 0,0 1 0 0 0,0-1 0 0 0,0 0 0 0 0,0 0 0 0 0,0 0 0 0 0,0 1 0 0 0,0-1 0 0 0,2-1 0 0 0,0 0 0 0 0,2-1 0 0 0,2 0 0 0 0,0-1 0 0 0,1 0 0 0 0,2-2 0 0 0,0 0 0 0 0,2-1 0 0 0,0-1 0 0 0,0-1 0 0 0,0-2 0 0 0,2-3 0 0 0,0-1 0 0 0,1-2 0 0 0,2-2 0 0 0,1-1 0 0 0,2-2 0 0 0,0 0 0 0 0,3-1 0 0 0,-1 1 0 0 0,2-1 0 0 0,2 0 0 0 0,0 0 0 0 0,1-3 0 0 0,1-2 0 0 0,3-3 0 0 0,0-1 0 0 0,0-1 0 0 0,2-1 0 0 0,-1-1 0 0 0,-1 1 0 0 0,1-1 0 0 0,-3 0 0 0 0,0-3 0 0 0,-3-3 0 0 0,-1-4 0 0 0,-1-3 0 0 0,-1-2 0 0 0,-2-3 0 0 0,-1-2 0 0 0,1-1 0 0 0,-2-1 0 0 0,0-2 0 0 0,-1 0 0 0 0,0-2 0 0 0,-1 0 0 0 0,1-2 0 0 0,1 0 0 0 0,-1-2 0 0 0,-1-1 0 0 0,0-1 0 0 0,-2 1 0 0 0,-1 3 0 0 0,-1 2 0 0 0,-1 3 0 0 0,-2 1 0 0 0,0 2 0 0 0,-1 1 0 0 0,-1 1 0 0 0,-1-3 0 0 0,-3-2 0 0 0,-1-1 0 0 0,-1-1 0 0 0,-2-1 0 0 0,-3 1 0 0 0,-3 1 0 0 0,-3-1 0 0 0,-1 0 0 0 0,-3 1 0 0 0,-2 0 0 0 0,-4 0 0 0 0,-1 1 0 0 0,-5 0 0 0 0,-2 0 0 0 0,-4 1 0 0 0,-4 0 0 0 0,-3 1 0 0 0,-1 0 0 0 0,-2 2 0 0 0,2 2 0 0 0,3 1 0 0 0,2 4 0 0 0,4 3 0 0 0,3 3 0 0 0,3 3 0 0 0,2 3 0 0 0,2 0 0 0 0,0 3 0 0 0,0 2 0 0 0,0 3 0 0 0,1 1 0 0 0,0 2 0 0 0,0 2 0 0 0,3 0 0 0 0,0 0 0 0 0,2 1 0 0 0,1 0 0 0 0,1 0 0 0 0,1 1 0 0 0,2 0 0 0 0,1 1 0 0 0,3 0 0 0 0,1 1 0 0 0,3 0 0 0 0,1 2 0 0 0,0 0 0 0 0,2 0 0 0 0,-1-1 0 0 0,-1-1 0 0 0,-1-1 0 0 0,-2-2 0 0 0,-2-1 0 0 0,-2-2 0 0 0,-1-3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7467 6031 16383 0 0,'-8'8'0'0'0,"-9"8"0"0"0,-7 9 0 0 0,-8 5 0 0 0,-3 7 0 0 0,-3 3 0 0 0,1 2 0 0 0,2 1 0 0 0,-1 1 0 0 0,4 1 0 0 0,0 0 0 0 0,2-2 0 0 0,2 1 0 0 0,3-2 0 0 0,2-1 0 0 0,3-1 0 0 0,0 0 0 0 0,4 0 0 0 0,2-2 0 0 0,4-1 0 0 0,0-1 0 0 0,3-2 0 0 0,-1 0 0 0 0,2-2 0 0 0,1-1 0 0 0,2-3 0 0 0,1-1 0 0 0,1-2 0 0 0,1-1 0 0 0,0 0 0 0 0,0 0 0 0 0,1-1 0 0 0,-1 0 0 0 0,0 1 0 0 0,0-1 0 0 0,2-1 0 0 0,1 0 0 0 0,3 0 0 0 0,2-1 0 0 0,5-2 0 0 0,2-2 0 0 0,2-1 0 0 0,4-3 0 0 0,1-2 0 0 0,3-3 0 0 0,3-4 0 0 0,5-1 0 0 0,5-3 0 0 0,6 0 0 0 0,8 0 0 0 0,4-1 0 0 0,6 1 0 0 0,1-1 0 0 0,-1 1 0 0 0,-1 0 0 0 0,-1-2 0 0 0,-4-2 0 0 0,-3-4 0 0 0,-3-2 0 0 0,-3-4 0 0 0,-4-3 0 0 0,-1-1 0 0 0,-3-2 0 0 0,-1 3 0 0 0,-2 2 0 0 0,-4-1 0 0 0,0 1 0 0 0,-3-2 0 0 0,0-1 0 0 0,0-2 0 0 0,-2-1 0 0 0,-1-1 0 0 0,-2-2 0 0 0,0 0 0 0 0,-3-1 0 0 0,-1-2 0 0 0,-5-3 0 0 0,-2 0 0 0 0,-4-3 0 0 0,-3-1 0 0 0,-2-3 0 0 0,-2-1 0 0 0,-2-1 0 0 0,0 1 0 0 0,-1-2 0 0 0,0 0 0 0 0,1-1 0 0 0,-4-2 0 0 0,-6-2 0 0 0,-5 0 0 0 0,-4-1 0 0 0,-3 1 0 0 0,-1 2 0 0 0,0 5 0 0 0,1 5 0 0 0,0 6 0 0 0,-1 3 0 0 0,-1 3 0 0 0,-1 4 0 0 0,-1 1 0 0 0,-2 1 0 0 0,-1 0 0 0 0,0 2 0 0 0,-1 1 0 0 0,0-1 0 0 0,1 1 0 0 0,2 0 0 0 0,0 1 0 0 0,1 0 0 0 0,1 3 0 0 0,2 3 0 0 0,1 2 0 0 0,2 1 0 0 0,2 1 0 0 0,-1 1 0 0 0,-1 1 0 0 0,-2-1 0 0 0,-1 3 0 0 0,-1 3 0 0 0,2 5 0 0 0,0 4 0 0 0,1 2 0 0 0,3 2 0 0 0,2 0 0 0 0,2 1 0 0 0,1-1 0 0 0,1 0 0 0 0,1-1 0 0 0,3 0 0 0 0,2-2 0 0 0,3-4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1T14:43:22.424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7467 6031 16383 0 0,'-8'8'0'0'0,"-9"8"0"0"0,-7 9 0 0 0,-8 5 0 0 0,-3 7 0 0 0,-3 3 0 0 0,1 2 0 0 0,2 1 0 0 0,-1 1 0 0 0,4 1 0 0 0,0 0 0 0 0,2-2 0 0 0,2 1 0 0 0,3-2 0 0 0,2-1 0 0 0,3-1 0 0 0,0 0 0 0 0,4 0 0 0 0,2-2 0 0 0,4-1 0 0 0,0-1 0 0 0,3-2 0 0 0,-1 0 0 0 0,2-2 0 0 0,1-1 0 0 0,2-3 0 0 0,1-1 0 0 0,1-2 0 0 0,1-1 0 0 0,0 0 0 0 0,0 0 0 0 0,1-1 0 0 0,-1 0 0 0 0,0 1 0 0 0,0-1 0 0 0,2-1 0 0 0,1 0 0 0 0,3 0 0 0 0,2-1 0 0 0,5-2 0 0 0,2-2 0 0 0,2-1 0 0 0,4-3 0 0 0,1-2 0 0 0,3-3 0 0 0,3-4 0 0 0,5-1 0 0 0,5-3 0 0 0,6 0 0 0 0,8 0 0 0 0,4-1 0 0 0,6 1 0 0 0,1-1 0 0 0,-1 1 0 0 0,-1 0 0 0 0,-1-2 0 0 0,-4-2 0 0 0,-3-4 0 0 0,-3-2 0 0 0,-3-4 0 0 0,-4-3 0 0 0,-1-1 0 0 0,-3-2 0 0 0,-1 3 0 0 0,-2 2 0 0 0,-4-1 0 0 0,0 1 0 0 0,-3-2 0 0 0,0-1 0 0 0,0-2 0 0 0,-2-1 0 0 0,-1-1 0 0 0,-2-2 0 0 0,0 0 0 0 0,-3-1 0 0 0,-1-2 0 0 0,-5-3 0 0 0,-2 0 0 0 0,-4-3 0 0 0,-3-1 0 0 0,-2-3 0 0 0,-2-1 0 0 0,-2-1 0 0 0,0 1 0 0 0,-1-2 0 0 0,0 0 0 0 0,1-1 0 0 0,-4-2 0 0 0,-6-2 0 0 0,-5 0 0 0 0,-4-1 0 0 0,-3 1 0 0 0,-1 2 0 0 0,0 5 0 0 0,1 5 0 0 0,0 6 0 0 0,-1 3 0 0 0,-1 3 0 0 0,-1 4 0 0 0,-1 1 0 0 0,-2 1 0 0 0,-1 0 0 0 0,0 2 0 0 0,-1 1 0 0 0,0-1 0 0 0,1 1 0 0 0,2 0 0 0 0,0 1 0 0 0,1 0 0 0 0,1 3 0 0 0,2 3 0 0 0,1 2 0 0 0,2 1 0 0 0,2 1 0 0 0,-1 1 0 0 0,-1 1 0 0 0,-2-1 0 0 0,-1 3 0 0 0,-1 3 0 0 0,2 5 0 0 0,0 4 0 0 0,1 2 0 0 0,3 2 0 0 0,2 0 0 0 0,2 1 0 0 0,1-1 0 0 0,1 0 0 0 0,1-1 0 0 0,3 0 0 0 0,2-2 0 0 0,3-4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1T14:43:28.643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7467 6031 16383 0 0,'-8'8'0'0'0,"-9"8"0"0"0,-7 9 0 0 0,-8 5 0 0 0,-3 7 0 0 0,-3 3 0 0 0,1 2 0 0 0,2 1 0 0 0,-1 1 0 0 0,4 1 0 0 0,0 0 0 0 0,2-2 0 0 0,2 1 0 0 0,3-2 0 0 0,2-1 0 0 0,3-1 0 0 0,0 0 0 0 0,4 0 0 0 0,2-2 0 0 0,4-1 0 0 0,0-1 0 0 0,3-2 0 0 0,-1 0 0 0 0,2-2 0 0 0,1-1 0 0 0,2-3 0 0 0,1-1 0 0 0,1-2 0 0 0,1-1 0 0 0,0 0 0 0 0,0 0 0 0 0,1-1 0 0 0,-1 0 0 0 0,0 1 0 0 0,0-1 0 0 0,2-1 0 0 0,1 0 0 0 0,3 0 0 0 0,2-1 0 0 0,5-2 0 0 0,2-2 0 0 0,2-1 0 0 0,4-3 0 0 0,1-2 0 0 0,3-3 0 0 0,3-4 0 0 0,5-1 0 0 0,5-3 0 0 0,6 0 0 0 0,8 0 0 0 0,4-1 0 0 0,6 1 0 0 0,1-1 0 0 0,-1 1 0 0 0,-1 0 0 0 0,-1-2 0 0 0,-4-2 0 0 0,-3-4 0 0 0,-3-2 0 0 0,-3-4 0 0 0,-4-3 0 0 0,-1-1 0 0 0,-3-2 0 0 0,-1 3 0 0 0,-2 2 0 0 0,-4-1 0 0 0,0 1 0 0 0,-3-2 0 0 0,0-1 0 0 0,0-2 0 0 0,-2-1 0 0 0,-1-1 0 0 0,-2-2 0 0 0,0 0 0 0 0,-3-1 0 0 0,-1-2 0 0 0,-5-3 0 0 0,-2 0 0 0 0,-4-3 0 0 0,-3-1 0 0 0,-2-3 0 0 0,-2-1 0 0 0,-2-1 0 0 0,0 1 0 0 0,-1-2 0 0 0,0 0 0 0 0,1-1 0 0 0,-4-2 0 0 0,-6-2 0 0 0,-5 0 0 0 0,-4-1 0 0 0,-3 1 0 0 0,-1 2 0 0 0,0 5 0 0 0,1 5 0 0 0,0 6 0 0 0,-1 3 0 0 0,-1 3 0 0 0,-1 4 0 0 0,-1 1 0 0 0,-2 1 0 0 0,-1 0 0 0 0,0 2 0 0 0,-1 1 0 0 0,0-1 0 0 0,1 1 0 0 0,2 0 0 0 0,0 1 0 0 0,1 0 0 0 0,1 3 0 0 0,2 3 0 0 0,1 2 0 0 0,2 1 0 0 0,2 1 0 0 0,-1 1 0 0 0,-1 1 0 0 0,-2-1 0 0 0,-1 3 0 0 0,-1 3 0 0 0,2 5 0 0 0,0 4 0 0 0,1 2 0 0 0,3 2 0 0 0,2 0 0 0 0,2 1 0 0 0,1-1 0 0 0,1 0 0 0 0,1-1 0 0 0,3 0 0 0 0,2-2 0 0 0,3-4 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1T14:43:29.612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7467 6031 16383 0 0,'-8'8'0'0'0,"-9"8"0"0"0,-7 9 0 0 0,-8 5 0 0 0,-3 7 0 0 0,-3 3 0 0 0,1 2 0 0 0,2 1 0 0 0,-1 1 0 0 0,4 1 0 0 0,0 0 0 0 0,2-2 0 0 0,2 1 0 0 0,3-2 0 0 0,2-1 0 0 0,3-1 0 0 0,0 0 0 0 0,4 0 0 0 0,2-2 0 0 0,4-1 0 0 0,0-1 0 0 0,3-2 0 0 0,-1 0 0 0 0,2-2 0 0 0,1-1 0 0 0,2-3 0 0 0,1-1 0 0 0,1-2 0 0 0,1-1 0 0 0,0 0 0 0 0,0 0 0 0 0,1-1 0 0 0,-1 0 0 0 0,0 1 0 0 0,0-1 0 0 0,2-1 0 0 0,1 0 0 0 0,3 0 0 0 0,2-1 0 0 0,5-2 0 0 0,2-2 0 0 0,2-1 0 0 0,4-3 0 0 0,1-2 0 0 0,3-3 0 0 0,3-4 0 0 0,5-1 0 0 0,5-3 0 0 0,6 0 0 0 0,8 0 0 0 0,4-1 0 0 0,6 1 0 0 0,1-1 0 0 0,-1 1 0 0 0,-1 0 0 0 0,-1-2 0 0 0,-4-2 0 0 0,-3-4 0 0 0,-3-2 0 0 0,-3-4 0 0 0,-4-3 0 0 0,-1-1 0 0 0,-3-2 0 0 0,-1 3 0 0 0,-2 2 0 0 0,-4-1 0 0 0,0 1 0 0 0,-3-2 0 0 0,0-1 0 0 0,0-2 0 0 0,-2-1 0 0 0,-1-1 0 0 0,-2-2 0 0 0,0 0 0 0 0,-3-1 0 0 0,-1-2 0 0 0,-5-3 0 0 0,-2 0 0 0 0,-4-3 0 0 0,-3-1 0 0 0,-2-3 0 0 0,-2-1 0 0 0,-2-1 0 0 0,0 1 0 0 0,-1-2 0 0 0,0 0 0 0 0,1-1 0 0 0,-4-2 0 0 0,-6-2 0 0 0,-5 0 0 0 0,-4-1 0 0 0,-3 1 0 0 0,-1 2 0 0 0,0 5 0 0 0,1 5 0 0 0,0 6 0 0 0,-1 3 0 0 0,-1 3 0 0 0,-1 4 0 0 0,-1 1 0 0 0,-2 1 0 0 0,-1 0 0 0 0,0 2 0 0 0,-1 1 0 0 0,0-1 0 0 0,1 1 0 0 0,2 0 0 0 0,0 1 0 0 0,1 0 0 0 0,1 3 0 0 0,2 3 0 0 0,1 2 0 0 0,2 1 0 0 0,2 1 0 0 0,-1 1 0 0 0,-1 1 0 0 0,-2-1 0 0 0,-1 3 0 0 0,-1 3 0 0 0,2 5 0 0 0,0 4 0 0 0,1 2 0 0 0,3 2 0 0 0,2 0 0 0 0,2 1 0 0 0,1-1 0 0 0,1 0 0 0 0,1-1 0 0 0,3 0 0 0 0,2-2 0 0 0,3-4 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1T14:43:30.096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7467 6031 16383 0 0,'-8'8'0'0'0,"-9"8"0"0"0,-7 9 0 0 0,-8 5 0 0 0,-3 7 0 0 0,-3 3 0 0 0,1 2 0 0 0,2 1 0 0 0,-1 1 0 0 0,4 1 0 0 0,0 0 0 0 0,2-2 0 0 0,2 1 0 0 0,3-2 0 0 0,2-1 0 0 0,3-1 0 0 0,0 0 0 0 0,4 0 0 0 0,2-2 0 0 0,4-1 0 0 0,0-1 0 0 0,3-2 0 0 0,-1 0 0 0 0,2-2 0 0 0,1-1 0 0 0,2-3 0 0 0,1-1 0 0 0,1-2 0 0 0,1-1 0 0 0,0 0 0 0 0,0 0 0 0 0,1-1 0 0 0,-1 0 0 0 0,0 1 0 0 0,0-1 0 0 0,2-1 0 0 0,1 0 0 0 0,3 0 0 0 0,2-1 0 0 0,5-2 0 0 0,2-2 0 0 0,2-1 0 0 0,4-3 0 0 0,1-2 0 0 0,3-3 0 0 0,3-4 0 0 0,5-1 0 0 0,5-3 0 0 0,6 0 0 0 0,8 0 0 0 0,4-1 0 0 0,6 1 0 0 0,1-1 0 0 0,-1 1 0 0 0,-1 0 0 0 0,-1-2 0 0 0,-4-2 0 0 0,-3-4 0 0 0,-3-2 0 0 0,-3-4 0 0 0,-4-3 0 0 0,-1-1 0 0 0,-3-2 0 0 0,-1 3 0 0 0,-2 2 0 0 0,-4-1 0 0 0,0 1 0 0 0,-3-2 0 0 0,0-1 0 0 0,0-2 0 0 0,-2-1 0 0 0,-1-1 0 0 0,-2-2 0 0 0,0 0 0 0 0,-3-1 0 0 0,-1-2 0 0 0,-5-3 0 0 0,-2 0 0 0 0,-4-3 0 0 0,-3-1 0 0 0,-2-3 0 0 0,-2-1 0 0 0,-2-1 0 0 0,0 1 0 0 0,-1-2 0 0 0,0 0 0 0 0,1-1 0 0 0,-4-2 0 0 0,-6-2 0 0 0,-5 0 0 0 0,-4-1 0 0 0,-3 1 0 0 0,-1 2 0 0 0,0 5 0 0 0,1 5 0 0 0,0 6 0 0 0,-1 3 0 0 0,-1 3 0 0 0,-1 4 0 0 0,-1 1 0 0 0,-2 1 0 0 0,-1 0 0 0 0,0 2 0 0 0,-1 1 0 0 0,0-1 0 0 0,1 1 0 0 0,2 0 0 0 0,0 1 0 0 0,1 0 0 0 0,1 3 0 0 0,2 3 0 0 0,1 2 0 0 0,2 1 0 0 0,2 1 0 0 0,-1 1 0 0 0,-1 1 0 0 0,-2-1 0 0 0,-1 3 0 0 0,-1 3 0 0 0,2 5 0 0 0,0 4 0 0 0,1 2 0 0 0,3 2 0 0 0,2 0 0 0 0,2 1 0 0 0,1-1 0 0 0,1 0 0 0 0,1-1 0 0 0,3 0 0 0 0,2-2 0 0 0,3-4 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5-01T14:43:30.346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7467 6031 16383 0 0,'-8'8'0'0'0,"-9"8"0"0"0,-7 9 0 0 0,-8 5 0 0 0,-3 7 0 0 0,-3 3 0 0 0,1 2 0 0 0,2 1 0 0 0,-1 1 0 0 0,4 1 0 0 0,0 0 0 0 0,2-2 0 0 0,2 1 0 0 0,3-2 0 0 0,2-1 0 0 0,3-1 0 0 0,0 0 0 0 0,4 0 0 0 0,2-2 0 0 0,4-1 0 0 0,0-1 0 0 0,3-2 0 0 0,-1 0 0 0 0,2-2 0 0 0,1-1 0 0 0,2-3 0 0 0,1-1 0 0 0,1-2 0 0 0,1-1 0 0 0,0 0 0 0 0,0 0 0 0 0,1-1 0 0 0,-1 0 0 0 0,0 1 0 0 0,0-1 0 0 0,2-1 0 0 0,1 0 0 0 0,3 0 0 0 0,2-1 0 0 0,5-2 0 0 0,2-2 0 0 0,2-1 0 0 0,4-3 0 0 0,1-2 0 0 0,3-3 0 0 0,3-4 0 0 0,5-1 0 0 0,5-3 0 0 0,6 0 0 0 0,8 0 0 0 0,4-1 0 0 0,6 1 0 0 0,1-1 0 0 0,-1 1 0 0 0,-1 0 0 0 0,-1-2 0 0 0,-4-2 0 0 0,-3-4 0 0 0,-3-2 0 0 0,-3-4 0 0 0,-4-3 0 0 0,-1-1 0 0 0,-3-2 0 0 0,-1 3 0 0 0,-2 2 0 0 0,-4-1 0 0 0,0 1 0 0 0,-3-2 0 0 0,0-1 0 0 0,0-2 0 0 0,-2-1 0 0 0,-1-1 0 0 0,-2-2 0 0 0,0 0 0 0 0,-3-1 0 0 0,-1-2 0 0 0,-5-3 0 0 0,-2 0 0 0 0,-4-3 0 0 0,-3-1 0 0 0,-2-3 0 0 0,-2-1 0 0 0,-2-1 0 0 0,0 1 0 0 0,-1-2 0 0 0,0 0 0 0 0,1-1 0 0 0,-4-2 0 0 0,-6-2 0 0 0,-5 0 0 0 0,-4-1 0 0 0,-3 1 0 0 0,-1 2 0 0 0,0 5 0 0 0,1 5 0 0 0,0 6 0 0 0,-1 3 0 0 0,-1 3 0 0 0,-1 4 0 0 0,-1 1 0 0 0,-2 1 0 0 0,-1 0 0 0 0,0 2 0 0 0,-1 1 0 0 0,0-1 0 0 0,1 1 0 0 0,2 0 0 0 0,0 1 0 0 0,1 0 0 0 0,1 3 0 0 0,2 3 0 0 0,1 2 0 0 0,2 1 0 0 0,2 1 0 0 0,-1 1 0 0 0,-1 1 0 0 0,-2-1 0 0 0,-1 3 0 0 0,-1 3 0 0 0,2 5 0 0 0,0 4 0 0 0,1 2 0 0 0,3 2 0 0 0,2 0 0 0 0,2 1 0 0 0,1-1 0 0 0,1 0 0 0 0,1-1 0 0 0,3 0 0 0 0,2-2 0 0 0,3-4 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9947 6240 16383 0 0,'0'11'0'0'0,"0"22"0"0"0,0 28 0 0 0,0 32 0 0 0,0 42 0 0 0,-5 42 0 0 0,-6 33 0 0 0,-7 43 0 0 0,-10 54 0 0 0,-6 60 0 0 0,2 46 0 0 0,-1 47 0 0 0,3 21 0 0 0,6-3 0 0 0,8-31 0 0 0,8-35 0 0 0,9-40 0 0 0,4-50 0 0 0,0-47 0 0 0,1-45 0 0 0,-2-36 0 0 0,-1-28 0 0 0,-1-25 0 0 0,-1-10 0 0 0,0 1 0 0 0,-1 5 0 0 0,-2-1 0 0 0,-1-6 0 0 0,0-13 0 0 0,-2-17 0 0 0,1-17 0 0 0,0-13 0 0 0,2-13 0 0 0,0-9 0 0 0,1-9 0 0 0,1-5 0 0 0,0-6 0 0 0,0-5 0 0 0,0-6 0 0 0,0-5 0 0 0,3-5 0 0 0,4-4 0 0 0,6-1 0 0 0,5-5 0 0 0,5-4 0 0 0,4-5 0 0 0,4-5 0 0 0,8-3 0 0 0,10-1 0 0 0,23 4 0 0 0,61 4 0 0 0,135 12 0 0 0,223 27 0 0 0,300 45 0 0 0,357 55 0 0 0,196 22 0 0 0,67 12 0 0 0,-16-2 0 0 0,-120-20 0 0 0,-183-32 0 0 0,-166-36 0 0 0,-155-22 0 0 0,-118-9 0 0 0,-138-7 0 0 0,-122-5 0 0 0,-98-3 0 0 0,-84-2 0 0 0,-66-4 0 0 0,-50-3 0 0 0,-31-6 0 0 0,-21-3 0 0 0,-11-4 0 0 0,-4-1 0 0 0,-2-1 0 0 0,0-1 0 0 0,0 0 0 0 0,-2 0 0 0 0,-1 1 0 0 0,-3-1 0 0 0,-1 1 0 0 0,-2 1 0 0 0,-2 2 0 0 0,-1 1 0 0 0,-2 2 0 0 0,0 2 0 0 0,-2 0 0 0 0,-1 0 0 0 0,-2-2 0 0 0,-4-3 0 0 0,-5-4 0 0 0,-6-9 0 0 0,-7-10 0 0 0,-12-18 0 0 0,-14-23 0 0 0,-21-36 0 0 0,-20-64 0 0 0,-8-64 0 0 0,9-42 0 0 0,19-9 0 0 0,21 10 0 0 0,20 8 0 0 0,14-16 0 0 0,8-24 0 0 0,4-78 0 0 0,9-118 0 0 0,18-77 0 0 0,15-68 0 0 0,2 26 0 0 0,-7 89 0 0 0,-11 123 0 0 0,-10 123 0 0 0,-7 104 0 0 0,-8 77 0 0 0,-3 52 0 0 0,-4 32 0 0 0,0 14 0 0 0,-1 7 0 0 0,0 0 0 0 0,0-4 0 0 0,-2-2 0 0 0,1-3 0 0 0,0-2 0 0 0,0-1 0 0 0,-1-2 0 0 0,-2-3 0 0 0,-1-4 0 0 0,-3-7 0 0 0,-3-10 0 0 0,-4-17 0 0 0,-3-22 0 0 0,-2-35 0 0 0,-1-40 0 0 0,2-37 0 0 0,5-18 0 0 0,6 0 0 0 0,4 5 0 0 0,3 12 0 0 0,4 16 0 0 0,4 20 0 0 0,3 24 0 0 0,1 27 0 0 0,0 24 0 0 0,-3 21 0 0 0,-2 16 0 0 0,-2 13 0 0 0,0 8 0 0 0,-2 5 0 0 0,0 3 0 0 0,0 1 0 0 0,-1 0 0 0 0,1 0 0 0 0,0-1 0 0 0,-1 0 0 0 0,1-1 0 0 0,0-2 0 0 0,0-1 0 0 0,0-2 0 0 0,0-2 0 0 0,0-4 0 0 0,0-3 0 0 0,0-4 0 0 0,0-3 0 0 0,0-4 0 0 0,0 0 0 0 0,0-1 0 0 0,0-2 0 0 0,0 1 0 0 0,0 0 0 0 0,-1 2 0 0 0,0 4 0 0 0,-1 5 0 0 0,1 3 0 0 0,0 4 0 0 0,1 3 0 0 0,-1 1 0 0 0,1 2 0 0 0,0 2 0 0 0,0 0 0 0 0,0 0 0 0 0,0 2 0 0 0,0 0 0 0 0,1 0 0 0 0,-1 0 0 0 0,0-1 0 0 0,0 0 0 0 0,0 0 0 0 0,-1 1 0 0 0,0 1 0 0 0,-2 1 0 0 0,-2 2 0 0 0,-2 1 0 0 0,1 1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customXml" Target="../ink/ink8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customXml" Target="../ink/ink7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customXml" Target="../ink/ink6.xml"/><Relationship Id="rId5" Type="http://schemas.openxmlformats.org/officeDocument/2006/relationships/image" Target="../media/image2.png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2.xml"/><Relationship Id="rId13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12" Type="http://schemas.openxmlformats.org/officeDocument/2006/relationships/customXml" Target="../ink/ink14.xml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1.xml"/><Relationship Id="rId11" Type="http://schemas.openxmlformats.org/officeDocument/2006/relationships/image" Target="../media/image9.png"/><Relationship Id="rId5" Type="http://schemas.openxmlformats.org/officeDocument/2006/relationships/image" Target="../media/image6.png"/><Relationship Id="rId15" Type="http://schemas.openxmlformats.org/officeDocument/2006/relationships/image" Target="../media/image11.png"/><Relationship Id="rId10" Type="http://schemas.openxmlformats.org/officeDocument/2006/relationships/customXml" Target="../ink/ink13.xml"/><Relationship Id="rId4" Type="http://schemas.openxmlformats.org/officeDocument/2006/relationships/customXml" Target="../ink/ink10.xml"/><Relationship Id="rId9" Type="http://schemas.openxmlformats.org/officeDocument/2006/relationships/image" Target="../media/image8.png"/><Relationship Id="rId14" Type="http://schemas.openxmlformats.org/officeDocument/2006/relationships/customXml" Target="../ink/ink1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19.xml"/><Relationship Id="rId13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12" Type="http://schemas.openxmlformats.org/officeDocument/2006/relationships/customXml" Target="../ink/ink21.xml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8.xml"/><Relationship Id="rId11" Type="http://schemas.openxmlformats.org/officeDocument/2006/relationships/image" Target="../media/image16.png"/><Relationship Id="rId5" Type="http://schemas.openxmlformats.org/officeDocument/2006/relationships/image" Target="../media/image13.png"/><Relationship Id="rId10" Type="http://schemas.openxmlformats.org/officeDocument/2006/relationships/customXml" Target="../ink/ink20.xml"/><Relationship Id="rId4" Type="http://schemas.openxmlformats.org/officeDocument/2006/relationships/customXml" Target="../ink/ink17.xml"/><Relationship Id="rId9" Type="http://schemas.openxmlformats.org/officeDocument/2006/relationships/image" Target="../media/image15.png"/><Relationship Id="rId14" Type="http://schemas.openxmlformats.org/officeDocument/2006/relationships/customXml" Target="../ink/ink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Modèle corpusculaire fait par Pier-Alexandre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F78BF5-C225-E6F2-1CC3-D1DBD32AC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Subtance</a:t>
            </a:r>
            <a:r>
              <a:rPr lang="fr-FR" dirty="0"/>
              <a:t> pure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598390-06E5-6A71-FD41-523556617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Encre 3">
                <a:extLst>
                  <a:ext uri="{FF2B5EF4-FFF2-40B4-BE49-F238E27FC236}">
                    <a16:creationId xmlns:a16="http://schemas.microsoft.com/office/drawing/2014/main" id="{4EB7257E-07F4-DCBA-B34A-D57E9D456258}"/>
                  </a:ext>
                </a:extLst>
              </p14:cNvPr>
              <p14:cNvContentPartPr/>
              <p14:nvPr/>
            </p14:nvContentPartPr>
            <p14:xfrm>
              <a:off x="3209765" y="2579208"/>
              <a:ext cx="146621" cy="1676109"/>
            </p14:xfrm>
          </p:contentPart>
        </mc:Choice>
        <mc:Fallback>
          <p:pic>
            <p:nvPicPr>
              <p:cNvPr id="4" name="Encre 3">
                <a:extLst>
                  <a:ext uri="{FF2B5EF4-FFF2-40B4-BE49-F238E27FC236}">
                    <a16:creationId xmlns:a16="http://schemas.microsoft.com/office/drawing/2014/main" id="{4EB7257E-07F4-DCBA-B34A-D57E9D45625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47235" y="2516223"/>
                <a:ext cx="272039" cy="18017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Encre 4">
                <a:extLst>
                  <a:ext uri="{FF2B5EF4-FFF2-40B4-BE49-F238E27FC236}">
                    <a16:creationId xmlns:a16="http://schemas.microsoft.com/office/drawing/2014/main" id="{7053D938-1009-851D-6CE1-E7E316E6D349}"/>
                  </a:ext>
                </a:extLst>
              </p14:cNvPr>
              <p14:cNvContentPartPr/>
              <p14:nvPr/>
            </p14:nvContentPartPr>
            <p14:xfrm>
              <a:off x="3323757" y="2856219"/>
              <a:ext cx="3938790" cy="2355058"/>
            </p14:xfrm>
          </p:contentPart>
        </mc:Choice>
        <mc:Fallback>
          <p:pic>
            <p:nvPicPr>
              <p:cNvPr id="5" name="Encre 4">
                <a:extLst>
                  <a:ext uri="{FF2B5EF4-FFF2-40B4-BE49-F238E27FC236}">
                    <a16:creationId xmlns:a16="http://schemas.microsoft.com/office/drawing/2014/main" id="{7053D938-1009-851D-6CE1-E7E316E6D34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261122" y="2793590"/>
                <a:ext cx="4064419" cy="24806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Encre 5">
                <a:extLst>
                  <a:ext uri="{FF2B5EF4-FFF2-40B4-BE49-F238E27FC236}">
                    <a16:creationId xmlns:a16="http://schemas.microsoft.com/office/drawing/2014/main" id="{54014680-F66F-B86B-1FA7-A5A774E4A207}"/>
                  </a:ext>
                </a:extLst>
              </p14:cNvPr>
              <p14:cNvContentPartPr/>
              <p14:nvPr/>
            </p14:nvContentPartPr>
            <p14:xfrm>
              <a:off x="4269832" y="3145071"/>
              <a:ext cx="517700" cy="479575"/>
            </p14:xfrm>
          </p:contentPart>
        </mc:Choice>
        <mc:Fallback>
          <p:pic>
            <p:nvPicPr>
              <p:cNvPr id="6" name="Encre 5">
                <a:extLst>
                  <a:ext uri="{FF2B5EF4-FFF2-40B4-BE49-F238E27FC236}">
                    <a16:creationId xmlns:a16="http://schemas.microsoft.com/office/drawing/2014/main" id="{54014680-F66F-B86B-1FA7-A5A774E4A20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207233" y="3082111"/>
                <a:ext cx="643258" cy="60513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8" name="Encre 7">
                <a:extLst>
                  <a:ext uri="{FF2B5EF4-FFF2-40B4-BE49-F238E27FC236}">
                    <a16:creationId xmlns:a16="http://schemas.microsoft.com/office/drawing/2014/main" id="{CE271D20-5887-0A74-09ED-9378F8AA3AD3}"/>
                  </a:ext>
                </a:extLst>
              </p14:cNvPr>
              <p14:cNvContentPartPr/>
              <p14:nvPr/>
            </p14:nvContentPartPr>
            <p14:xfrm>
              <a:off x="5578171" y="3418240"/>
              <a:ext cx="517700" cy="479575"/>
            </p14:xfrm>
          </p:contentPart>
        </mc:Choice>
        <mc:Fallback>
          <p:pic>
            <p:nvPicPr>
              <p:cNvPr id="8" name="Encre 7">
                <a:extLst>
                  <a:ext uri="{FF2B5EF4-FFF2-40B4-BE49-F238E27FC236}">
                    <a16:creationId xmlns:a16="http://schemas.microsoft.com/office/drawing/2014/main" id="{CE271D20-5887-0A74-09ED-9378F8AA3AD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515212" y="3355280"/>
                <a:ext cx="643258" cy="60513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9" name="Encre 8">
                <a:extLst>
                  <a:ext uri="{FF2B5EF4-FFF2-40B4-BE49-F238E27FC236}">
                    <a16:creationId xmlns:a16="http://schemas.microsoft.com/office/drawing/2014/main" id="{940AE205-1879-37F6-FB90-E993F18386CF}"/>
                  </a:ext>
                </a:extLst>
              </p14:cNvPr>
              <p14:cNvContentPartPr/>
              <p14:nvPr/>
            </p14:nvContentPartPr>
            <p14:xfrm>
              <a:off x="5031832" y="2670618"/>
              <a:ext cx="517700" cy="479575"/>
            </p14:xfrm>
          </p:contentPart>
        </mc:Choice>
        <mc:Fallback>
          <p:pic>
            <p:nvPicPr>
              <p:cNvPr id="9" name="Encre 8">
                <a:extLst>
                  <a:ext uri="{FF2B5EF4-FFF2-40B4-BE49-F238E27FC236}">
                    <a16:creationId xmlns:a16="http://schemas.microsoft.com/office/drawing/2014/main" id="{940AE205-1879-37F6-FB90-E993F18386C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968873" y="2607658"/>
                <a:ext cx="643258" cy="60513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0" name="Encre 9">
                <a:extLst>
                  <a:ext uri="{FF2B5EF4-FFF2-40B4-BE49-F238E27FC236}">
                    <a16:creationId xmlns:a16="http://schemas.microsoft.com/office/drawing/2014/main" id="{00DC36DC-8A7D-DEE6-1D7C-1304D0CFF94F}"/>
                  </a:ext>
                </a:extLst>
              </p14:cNvPr>
              <p14:cNvContentPartPr/>
              <p14:nvPr/>
            </p14:nvContentPartPr>
            <p14:xfrm>
              <a:off x="4773039" y="4266504"/>
              <a:ext cx="517700" cy="479575"/>
            </p14:xfrm>
          </p:contentPart>
        </mc:Choice>
        <mc:Fallback>
          <p:pic>
            <p:nvPicPr>
              <p:cNvPr id="10" name="Encre 9">
                <a:extLst>
                  <a:ext uri="{FF2B5EF4-FFF2-40B4-BE49-F238E27FC236}">
                    <a16:creationId xmlns:a16="http://schemas.microsoft.com/office/drawing/2014/main" id="{00DC36DC-8A7D-DEE6-1D7C-1304D0CFF94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710080" y="4203544"/>
                <a:ext cx="643258" cy="60513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1" name="Encre 10">
                <a:extLst>
                  <a:ext uri="{FF2B5EF4-FFF2-40B4-BE49-F238E27FC236}">
                    <a16:creationId xmlns:a16="http://schemas.microsoft.com/office/drawing/2014/main" id="{B4AADE77-08F9-BC88-E7C8-2F849340286F}"/>
                  </a:ext>
                </a:extLst>
              </p14:cNvPr>
              <p14:cNvContentPartPr/>
              <p14:nvPr/>
            </p14:nvContentPartPr>
            <p14:xfrm>
              <a:off x="3867266" y="4266505"/>
              <a:ext cx="517700" cy="479575"/>
            </p14:xfrm>
          </p:contentPart>
        </mc:Choice>
        <mc:Fallback>
          <p:pic>
            <p:nvPicPr>
              <p:cNvPr id="11" name="Encre 10">
                <a:extLst>
                  <a:ext uri="{FF2B5EF4-FFF2-40B4-BE49-F238E27FC236}">
                    <a16:creationId xmlns:a16="http://schemas.microsoft.com/office/drawing/2014/main" id="{B4AADE77-08F9-BC88-E7C8-2F849340286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804307" y="4203545"/>
                <a:ext cx="643258" cy="60513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2" name="Encre 11">
                <a:extLst>
                  <a:ext uri="{FF2B5EF4-FFF2-40B4-BE49-F238E27FC236}">
                    <a16:creationId xmlns:a16="http://schemas.microsoft.com/office/drawing/2014/main" id="{BC3E602F-4B79-3E0F-83FD-D4E426B0E4C6}"/>
                  </a:ext>
                </a:extLst>
              </p14:cNvPr>
              <p14:cNvContentPartPr/>
              <p14:nvPr/>
            </p14:nvContentPartPr>
            <p14:xfrm>
              <a:off x="5836963" y="4266504"/>
              <a:ext cx="517700" cy="479575"/>
            </p14:xfrm>
          </p:contentPart>
        </mc:Choice>
        <mc:Fallback>
          <p:pic>
            <p:nvPicPr>
              <p:cNvPr id="12" name="Encre 11">
                <a:extLst>
                  <a:ext uri="{FF2B5EF4-FFF2-40B4-BE49-F238E27FC236}">
                    <a16:creationId xmlns:a16="http://schemas.microsoft.com/office/drawing/2014/main" id="{BC3E602F-4B79-3E0F-83FD-D4E426B0E4C6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774004" y="4203544"/>
                <a:ext cx="643258" cy="60513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72076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E391DC-979E-BADD-6693-38834572D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Mélange hétérogène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A644D4-3D8F-2909-AEE5-9E0FE88EE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Encre 3">
                <a:extLst>
                  <a:ext uri="{FF2B5EF4-FFF2-40B4-BE49-F238E27FC236}">
                    <a16:creationId xmlns:a16="http://schemas.microsoft.com/office/drawing/2014/main" id="{C97088CD-D9E3-9A9B-0653-DE67966E1372}"/>
                  </a:ext>
                </a:extLst>
              </p14:cNvPr>
              <p14:cNvContentPartPr/>
              <p14:nvPr/>
            </p14:nvContentPartPr>
            <p14:xfrm>
              <a:off x="3552042" y="2898747"/>
              <a:ext cx="5063770" cy="3297513"/>
            </p14:xfrm>
          </p:contentPart>
        </mc:Choice>
        <mc:Fallback>
          <p:pic>
            <p:nvPicPr>
              <p:cNvPr id="4" name="Encre 3">
                <a:extLst>
                  <a:ext uri="{FF2B5EF4-FFF2-40B4-BE49-F238E27FC236}">
                    <a16:creationId xmlns:a16="http://schemas.microsoft.com/office/drawing/2014/main" id="{C97088CD-D9E3-9A9B-0653-DE67966E137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89046" y="2836115"/>
                <a:ext cx="5189401" cy="342313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Encre 4">
                <a:extLst>
                  <a:ext uri="{FF2B5EF4-FFF2-40B4-BE49-F238E27FC236}">
                    <a16:creationId xmlns:a16="http://schemas.microsoft.com/office/drawing/2014/main" id="{5DE39022-427A-C262-7C75-5F87E8A7C064}"/>
                  </a:ext>
                </a:extLst>
              </p14:cNvPr>
              <p14:cNvContentPartPr/>
              <p14:nvPr/>
            </p14:nvContentPartPr>
            <p14:xfrm>
              <a:off x="4277426" y="3562116"/>
              <a:ext cx="1125534" cy="922953"/>
            </p14:xfrm>
          </p:contentPart>
        </mc:Choice>
        <mc:Fallback>
          <p:pic>
            <p:nvPicPr>
              <p:cNvPr id="5" name="Encre 4">
                <a:extLst>
                  <a:ext uri="{FF2B5EF4-FFF2-40B4-BE49-F238E27FC236}">
                    <a16:creationId xmlns:a16="http://schemas.microsoft.com/office/drawing/2014/main" id="{5DE39022-427A-C262-7C75-5F87E8A7C06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214796" y="3499506"/>
                <a:ext cx="1251153" cy="104853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Encre 5">
                <a:extLst>
                  <a:ext uri="{FF2B5EF4-FFF2-40B4-BE49-F238E27FC236}">
                    <a16:creationId xmlns:a16="http://schemas.microsoft.com/office/drawing/2014/main" id="{EB6E9BEF-07E3-35F0-15C3-877A1133E59F}"/>
                  </a:ext>
                </a:extLst>
              </p14:cNvPr>
              <p14:cNvContentPartPr/>
              <p14:nvPr/>
            </p14:nvContentPartPr>
            <p14:xfrm>
              <a:off x="4603467" y="4410146"/>
              <a:ext cx="289378" cy="428967"/>
            </p14:xfrm>
          </p:contentPart>
        </mc:Choice>
        <mc:Fallback>
          <p:pic>
            <p:nvPicPr>
              <p:cNvPr id="6" name="Encre 5">
                <a:extLst>
                  <a:ext uri="{FF2B5EF4-FFF2-40B4-BE49-F238E27FC236}">
                    <a16:creationId xmlns:a16="http://schemas.microsoft.com/office/drawing/2014/main" id="{EB6E9BEF-07E3-35F0-15C3-877A1133E59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540918" y="4347581"/>
                <a:ext cx="414835" cy="55445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Encre 6">
                <a:extLst>
                  <a:ext uri="{FF2B5EF4-FFF2-40B4-BE49-F238E27FC236}">
                    <a16:creationId xmlns:a16="http://schemas.microsoft.com/office/drawing/2014/main" id="{7D2AE665-5D95-D5E7-F32D-40FF51E2F637}"/>
                  </a:ext>
                </a:extLst>
              </p14:cNvPr>
              <p14:cNvContentPartPr/>
              <p14:nvPr/>
            </p14:nvContentPartPr>
            <p14:xfrm>
              <a:off x="5014354" y="4279155"/>
              <a:ext cx="367784" cy="406002"/>
            </p14:xfrm>
          </p:contentPart>
        </mc:Choice>
        <mc:Fallback>
          <p:pic>
            <p:nvPicPr>
              <p:cNvPr id="7" name="Encre 6">
                <a:extLst>
                  <a:ext uri="{FF2B5EF4-FFF2-40B4-BE49-F238E27FC236}">
                    <a16:creationId xmlns:a16="http://schemas.microsoft.com/office/drawing/2014/main" id="{7D2AE665-5D95-D5E7-F32D-40FF51E2F637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951798" y="4216223"/>
                <a:ext cx="493255" cy="5315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Encre 7">
                <a:extLst>
                  <a:ext uri="{FF2B5EF4-FFF2-40B4-BE49-F238E27FC236}">
                    <a16:creationId xmlns:a16="http://schemas.microsoft.com/office/drawing/2014/main" id="{315D0D96-7DB7-C8EB-25BC-1B24FEB89682}"/>
                  </a:ext>
                </a:extLst>
              </p14:cNvPr>
              <p14:cNvContentPartPr/>
              <p14:nvPr/>
            </p14:nvContentPartPr>
            <p14:xfrm>
              <a:off x="5361063" y="3925101"/>
              <a:ext cx="249244" cy="236118"/>
            </p14:xfrm>
          </p:contentPart>
        </mc:Choice>
        <mc:Fallback>
          <p:pic>
            <p:nvPicPr>
              <p:cNvPr id="8" name="Encre 7">
                <a:extLst>
                  <a:ext uri="{FF2B5EF4-FFF2-40B4-BE49-F238E27FC236}">
                    <a16:creationId xmlns:a16="http://schemas.microsoft.com/office/drawing/2014/main" id="{315D0D96-7DB7-C8EB-25BC-1B24FEB89682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298123" y="3862567"/>
                <a:ext cx="374765" cy="36154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" name="Encre 8">
                <a:extLst>
                  <a:ext uri="{FF2B5EF4-FFF2-40B4-BE49-F238E27FC236}">
                    <a16:creationId xmlns:a16="http://schemas.microsoft.com/office/drawing/2014/main" id="{50DED701-2D5C-6F1C-7861-CCB588158B84}"/>
                  </a:ext>
                </a:extLst>
              </p14:cNvPr>
              <p14:cNvContentPartPr/>
              <p14:nvPr/>
            </p14:nvContentPartPr>
            <p14:xfrm>
              <a:off x="7045348" y="4941873"/>
              <a:ext cx="449107" cy="486243"/>
            </p14:xfrm>
          </p:contentPart>
        </mc:Choice>
        <mc:Fallback>
          <p:pic>
            <p:nvPicPr>
              <p:cNvPr id="9" name="Encre 8">
                <a:extLst>
                  <a:ext uri="{FF2B5EF4-FFF2-40B4-BE49-F238E27FC236}">
                    <a16:creationId xmlns:a16="http://schemas.microsoft.com/office/drawing/2014/main" id="{50DED701-2D5C-6F1C-7861-CCB588158B84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982782" y="4878935"/>
                <a:ext cx="574598" cy="61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0" name="Encre 9">
                <a:extLst>
                  <a:ext uri="{FF2B5EF4-FFF2-40B4-BE49-F238E27FC236}">
                    <a16:creationId xmlns:a16="http://schemas.microsoft.com/office/drawing/2014/main" id="{ADA88086-168C-29E2-D0CB-C597C419C0F0}"/>
                  </a:ext>
                </a:extLst>
              </p14:cNvPr>
              <p14:cNvContentPartPr/>
              <p14:nvPr/>
            </p14:nvContentPartPr>
            <p14:xfrm>
              <a:off x="6620638" y="5553032"/>
              <a:ext cx="205316" cy="238893"/>
            </p14:xfrm>
          </p:contentPart>
        </mc:Choice>
        <mc:Fallback>
          <p:pic>
            <p:nvPicPr>
              <p:cNvPr id="10" name="Encre 9">
                <a:extLst>
                  <a:ext uri="{FF2B5EF4-FFF2-40B4-BE49-F238E27FC236}">
                    <a16:creationId xmlns:a16="http://schemas.microsoft.com/office/drawing/2014/main" id="{ADA88086-168C-29E2-D0CB-C597C419C0F0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557713" y="5490525"/>
                <a:ext cx="330807" cy="364267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66668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FCF312-A6BD-12C5-639A-8BF7B6FA5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Mélange homogène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3846EEC-E26E-54F5-7E8D-57207919D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Encre 6">
                <a:extLst>
                  <a:ext uri="{FF2B5EF4-FFF2-40B4-BE49-F238E27FC236}">
                    <a16:creationId xmlns:a16="http://schemas.microsoft.com/office/drawing/2014/main" id="{9DEB45B8-9C6A-FA87-01BE-830BBE041387}"/>
                  </a:ext>
                </a:extLst>
              </p14:cNvPr>
              <p14:cNvContentPartPr/>
              <p14:nvPr/>
            </p14:nvContentPartPr>
            <p14:xfrm>
              <a:off x="3602017" y="2703937"/>
              <a:ext cx="3621561" cy="2541195"/>
            </p14:xfrm>
          </p:contentPart>
        </mc:Choice>
        <mc:Fallback>
          <p:pic>
            <p:nvPicPr>
              <p:cNvPr id="7" name="Encre 6">
                <a:extLst>
                  <a:ext uri="{FF2B5EF4-FFF2-40B4-BE49-F238E27FC236}">
                    <a16:creationId xmlns:a16="http://schemas.microsoft.com/office/drawing/2014/main" id="{9DEB45B8-9C6A-FA87-01BE-830BBE04138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39024" y="2641307"/>
                <a:ext cx="3747187" cy="266681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Encre 7">
                <a:extLst>
                  <a:ext uri="{FF2B5EF4-FFF2-40B4-BE49-F238E27FC236}">
                    <a16:creationId xmlns:a16="http://schemas.microsoft.com/office/drawing/2014/main" id="{E7FA35D0-0E66-BEF7-49FB-CE80A11770B6}"/>
                  </a:ext>
                </a:extLst>
              </p14:cNvPr>
              <p14:cNvContentPartPr/>
              <p14:nvPr/>
            </p14:nvContentPartPr>
            <p14:xfrm>
              <a:off x="4258818" y="3245221"/>
              <a:ext cx="1087349" cy="1031206"/>
            </p14:xfrm>
          </p:contentPart>
        </mc:Choice>
        <mc:Fallback>
          <p:pic>
            <p:nvPicPr>
              <p:cNvPr id="8" name="Encre 7">
                <a:extLst>
                  <a:ext uri="{FF2B5EF4-FFF2-40B4-BE49-F238E27FC236}">
                    <a16:creationId xmlns:a16="http://schemas.microsoft.com/office/drawing/2014/main" id="{E7FA35D0-0E66-BEF7-49FB-CE80A11770B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195830" y="3182233"/>
                <a:ext cx="1212965" cy="115682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Encre 8">
                <a:extLst>
                  <a:ext uri="{FF2B5EF4-FFF2-40B4-BE49-F238E27FC236}">
                    <a16:creationId xmlns:a16="http://schemas.microsoft.com/office/drawing/2014/main" id="{42EEF5AA-20C0-18E8-3896-F881A715928B}"/>
                  </a:ext>
                </a:extLst>
              </p14:cNvPr>
              <p14:cNvContentPartPr/>
              <p14:nvPr/>
            </p14:nvContentPartPr>
            <p14:xfrm>
              <a:off x="5552780" y="3245220"/>
              <a:ext cx="1087349" cy="1031206"/>
            </p14:xfrm>
          </p:contentPart>
        </mc:Choice>
        <mc:Fallback>
          <p:pic>
            <p:nvPicPr>
              <p:cNvPr id="9" name="Encre 8">
                <a:extLst>
                  <a:ext uri="{FF2B5EF4-FFF2-40B4-BE49-F238E27FC236}">
                    <a16:creationId xmlns:a16="http://schemas.microsoft.com/office/drawing/2014/main" id="{42EEF5AA-20C0-18E8-3896-F881A715928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489813" y="3182254"/>
                <a:ext cx="1212923" cy="11567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0" name="Encre 9">
                <a:extLst>
                  <a:ext uri="{FF2B5EF4-FFF2-40B4-BE49-F238E27FC236}">
                    <a16:creationId xmlns:a16="http://schemas.microsoft.com/office/drawing/2014/main" id="{723E2781-9F8A-48B5-C664-52EEC1ED1E93}"/>
                  </a:ext>
                </a:extLst>
              </p14:cNvPr>
              <p14:cNvContentPartPr/>
              <p14:nvPr/>
            </p14:nvContentPartPr>
            <p14:xfrm>
              <a:off x="4304537" y="4286005"/>
              <a:ext cx="284563" cy="381302"/>
            </p14:xfrm>
          </p:contentPart>
        </mc:Choice>
        <mc:Fallback>
          <p:pic>
            <p:nvPicPr>
              <p:cNvPr id="10" name="Encre 9">
                <a:extLst>
                  <a:ext uri="{FF2B5EF4-FFF2-40B4-BE49-F238E27FC236}">
                    <a16:creationId xmlns:a16="http://schemas.microsoft.com/office/drawing/2014/main" id="{723E2781-9F8A-48B5-C664-52EEC1ED1E9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241940" y="4223054"/>
                <a:ext cx="410116" cy="50684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1" name="Encre 10">
                <a:extLst>
                  <a:ext uri="{FF2B5EF4-FFF2-40B4-BE49-F238E27FC236}">
                    <a16:creationId xmlns:a16="http://schemas.microsoft.com/office/drawing/2014/main" id="{DAFD2731-8EB6-BA8A-21B6-878217F7DCF0}"/>
                  </a:ext>
                </a:extLst>
              </p14:cNvPr>
              <p14:cNvContentPartPr/>
              <p14:nvPr/>
            </p14:nvContentPartPr>
            <p14:xfrm>
              <a:off x="4798671" y="4256530"/>
              <a:ext cx="380427" cy="413071"/>
            </p14:xfrm>
          </p:contentPart>
        </mc:Choice>
        <mc:Fallback>
          <p:pic>
            <p:nvPicPr>
              <p:cNvPr id="11" name="Encre 10">
                <a:extLst>
                  <a:ext uri="{FF2B5EF4-FFF2-40B4-BE49-F238E27FC236}">
                    <a16:creationId xmlns:a16="http://schemas.microsoft.com/office/drawing/2014/main" id="{DAFD2731-8EB6-BA8A-21B6-878217F7DCF0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735746" y="4193562"/>
                <a:ext cx="505918" cy="53864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2" name="Encre 11">
                <a:extLst>
                  <a:ext uri="{FF2B5EF4-FFF2-40B4-BE49-F238E27FC236}">
                    <a16:creationId xmlns:a16="http://schemas.microsoft.com/office/drawing/2014/main" id="{692EE71E-D7C0-4890-B517-D232C59BBA97}"/>
                  </a:ext>
                </a:extLst>
              </p14:cNvPr>
              <p14:cNvContentPartPr/>
              <p14:nvPr/>
            </p14:nvContentPartPr>
            <p14:xfrm>
              <a:off x="5546293" y="4270907"/>
              <a:ext cx="380427" cy="413071"/>
            </p14:xfrm>
          </p:contentPart>
        </mc:Choice>
        <mc:Fallback>
          <p:pic>
            <p:nvPicPr>
              <p:cNvPr id="12" name="Encre 11">
                <a:extLst>
                  <a:ext uri="{FF2B5EF4-FFF2-40B4-BE49-F238E27FC236}">
                    <a16:creationId xmlns:a16="http://schemas.microsoft.com/office/drawing/2014/main" id="{692EE71E-D7C0-4890-B517-D232C59BBA97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483368" y="4207994"/>
                <a:ext cx="505918" cy="5385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3" name="Encre 12">
                <a:extLst>
                  <a:ext uri="{FF2B5EF4-FFF2-40B4-BE49-F238E27FC236}">
                    <a16:creationId xmlns:a16="http://schemas.microsoft.com/office/drawing/2014/main" id="{D1B112E4-33ED-A5F6-A524-F81C9DD97643}"/>
                  </a:ext>
                </a:extLst>
              </p14:cNvPr>
              <p14:cNvContentPartPr/>
              <p14:nvPr/>
            </p14:nvContentPartPr>
            <p14:xfrm>
              <a:off x="6092633" y="4270907"/>
              <a:ext cx="380427" cy="413071"/>
            </p14:xfrm>
          </p:contentPart>
        </mc:Choice>
        <mc:Fallback>
          <p:pic>
            <p:nvPicPr>
              <p:cNvPr id="13" name="Encre 12">
                <a:extLst>
                  <a:ext uri="{FF2B5EF4-FFF2-40B4-BE49-F238E27FC236}">
                    <a16:creationId xmlns:a16="http://schemas.microsoft.com/office/drawing/2014/main" id="{D1B112E4-33ED-A5F6-A524-F81C9DD97643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029708" y="4207994"/>
                <a:ext cx="505918" cy="53853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631919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Modèle corpusculaire fait par Pier-Alexandre</vt:lpstr>
      <vt:lpstr>Subtance pure</vt:lpstr>
      <vt:lpstr>Mélange hétérogène</vt:lpstr>
      <vt:lpstr>Mélange homogène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57</cp:revision>
  <dcterms:created xsi:type="dcterms:W3CDTF">2024-05-01T14:38:51Z</dcterms:created>
  <dcterms:modified xsi:type="dcterms:W3CDTF">2024-05-01T14:48:35Z</dcterms:modified>
</cp:coreProperties>
</file>