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34DA5E-7AED-A0F4-289D-63C4E232399D}" v="135" dt="2024-05-03T19:24:11.3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Changement de phase fait Pier-Alexandre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CD702-ED7D-0F1A-1AC3-2A9CA7EE5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BC3700-994D-803B-1451-13851F76A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Comment on appelle le changement de phase de liquide a solide</a:t>
            </a:r>
          </a:p>
        </p:txBody>
      </p:sp>
    </p:spTree>
    <p:extLst>
      <p:ext uri="{BB962C8B-B14F-4D97-AF65-F5344CB8AC3E}">
        <p14:creationId xmlns:p14="http://schemas.microsoft.com/office/powerpoint/2010/main" val="45871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F6E348-7F0B-1E39-7C3E-B0A8FAB17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769AA9-9382-B0BA-49B2-51FC9DE00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solidification</a:t>
            </a:r>
          </a:p>
        </p:txBody>
      </p:sp>
    </p:spTree>
    <p:extLst>
      <p:ext uri="{BB962C8B-B14F-4D97-AF65-F5344CB8AC3E}">
        <p14:creationId xmlns:p14="http://schemas.microsoft.com/office/powerpoint/2010/main" val="66321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D8DDE0-C900-4EE3-6CBA-3A5569DC1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33E676-6F26-5697-2D18-434E5D32F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Quelle est le changement de phase solide a gazeux</a:t>
            </a:r>
          </a:p>
        </p:txBody>
      </p:sp>
    </p:spTree>
    <p:extLst>
      <p:ext uri="{BB962C8B-B14F-4D97-AF65-F5344CB8AC3E}">
        <p14:creationId xmlns:p14="http://schemas.microsoft.com/office/powerpoint/2010/main" val="2366127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CB80A5-5CB7-49C3-E31C-BF0433B29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8FE860-B3F0-9012-B268-097C27289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sublimation</a:t>
            </a:r>
          </a:p>
        </p:txBody>
      </p:sp>
    </p:spTree>
    <p:extLst>
      <p:ext uri="{BB962C8B-B14F-4D97-AF65-F5344CB8AC3E}">
        <p14:creationId xmlns:p14="http://schemas.microsoft.com/office/powerpoint/2010/main" val="3560569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16F931-CDC2-000B-03C9-14F5DC259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BCEC3D-7E31-A0DB-1A24-86D5DB8EE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Comment se nomme le changement de phase liquide a gazeux</a:t>
            </a:r>
          </a:p>
        </p:txBody>
      </p:sp>
    </p:spTree>
    <p:extLst>
      <p:ext uri="{BB962C8B-B14F-4D97-AF65-F5344CB8AC3E}">
        <p14:creationId xmlns:p14="http://schemas.microsoft.com/office/powerpoint/2010/main" val="242100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F8AFA-4BF7-7DE2-C9E1-D3450D21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D62352-C1F1-8724-D13F-2160128EF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évaporation</a:t>
            </a:r>
          </a:p>
        </p:txBody>
      </p:sp>
    </p:spTree>
    <p:extLst>
      <p:ext uri="{BB962C8B-B14F-4D97-AF65-F5344CB8AC3E}">
        <p14:creationId xmlns:p14="http://schemas.microsoft.com/office/powerpoint/2010/main" val="37695074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Changement de phase fait Pier-Alexandre</vt:lpstr>
      <vt:lpstr>Question 1</vt:lpstr>
      <vt:lpstr>Réponse 1</vt:lpstr>
      <vt:lpstr>Question 2</vt:lpstr>
      <vt:lpstr>Réponse 2</vt:lpstr>
      <vt:lpstr>Question 3</vt:lpstr>
      <vt:lpstr>Réponse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38</cp:revision>
  <dcterms:created xsi:type="dcterms:W3CDTF">2024-05-03T19:20:27Z</dcterms:created>
  <dcterms:modified xsi:type="dcterms:W3CDTF">2024-05-03T19:24:15Z</dcterms:modified>
</cp:coreProperties>
</file>