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47EEEF-3A2E-3F56-B5B5-590972B579F0}" v="214" dt="2024-05-02T14:23:09.2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10033 5402 16383 0 0,'-6'6'0'0'0,"-1"20"0"0"0,-1 41 0 0 0,-5 50 0 0 0,-15 50 0 0 0,-3 46 0 0 0,-2 30 0 0 0,-4 17 0 0 0,-3 14 0 0 0,6-12 0 0 0,-5-17 0 0 0,-4 11 0 0 0,6-32 0 0 0,9-19 0 0 0,2-19 0 0 0,0 1 0 0 0,3-11 0 0 0,6-3 0 0 0,-7-18 0 0 0,1-9 0 0 0,-2-3 0 0 0,3-8 0 0 0,-2 0 0 0 0,4 11 0 0 0,5 32 0 0 0,-1 20 0 0 0,-13 11 0 0 0,-8 20 0 0 0,-4 7 0 0 0,4 4 0 0 0,2-4 0 0 0,6 9 0 0 0,-4-10 0 0 0,3-20 0 0 0,0-19 0 0 0,5-18 0 0 0,7-12 0 0 0,6-29 0 0 0,6-10 0 0 0,3-21 0 0 0,-3-10 0 0 0,-2 6 0 0 0,1-9 0 0 0,-4-1 0 0 0,-1 3 0 0 0,-11 4 0 0 0,-1-8 0 0 0,2 7 0 0 0,7-7 0 0 0,4-1 0 0 0,-1-9 0 0 0,1 0 0 0 0,3-7 0 0 0,-4 2 0 0 0,0-6 0 0 0,20-9 0 0 0,15-14 0 0 0,30-17 0 0 0,32-18 0 0 0,35-12 0 0 0,32-13 0 0 0,24-4 0 0 0,8 0 0 0 0,6 4 0 0 0,6 4 0 0 0,-6 4 0 0 0,0 1 0 0 0,-13 3 0 0 0,-4 1 0 0 0,3 1 0 0 0,23 0 0 0 0,19-1 0 0 0,16 1 0 0 0,10-1 0 0 0,25 0 0 0 0,17 1 0 0 0,-6-1 0 0 0,10 0 0 0 0,-2 0 0 0 0,-24 0 0 0 0,-23 0 0 0 0,-18 0 0 0 0,-13 0 0 0 0,-1 0 0 0 0,-1 0 0 0 0,7 0 0 0 0,0 0 0 0 0,-2 0 0 0 0,22 0 0 0 0,6 0 0 0 0,-4 0 0 0 0,0 0 0 0 0,-7 0 0 0 0,-8 0 0 0 0,1 0 0 0 0,-4 0 0 0 0,-5 0 0 0 0,12 0 0 0 0,-6 0 0 0 0,-15 0 0 0 0,-7 0 0 0 0,-5 0 0 0 0,-8 0 0 0 0,-1 0 0 0 0,1 0 0 0 0,-5 0 0 0 0,-26 0 0 0 0,-13 0 0 0 0,-4 0 0 0 0,-21 0 0 0 0,-2 0 0 0 0,4 0 0 0 0,1 6 0 0 0,15 2 0 0 0,18 7 0 0 0,18 1 0 0 0,6 4 0 0 0,15 5 0 0 0,-6-1 0 0 0,-9-4 0 0 0,-7 7 0 0 0,-26-1 0 0 0,-30-5 0 0 0,-29-5 0 0 0,-21-7 0 0 0,4-3 0 0 0,10-4 0 0 0,18-2 0 0 0,18-1 0 0 0,25 7 0 0 0,23 2 0 0 0,17 6 0 0 0,6 2 0 0 0,-23-3 0 0 0,-32-3 0 0 0,-32-4 0 0 0,-27-2 0 0 0,-19-3 0 0 0,-13 0 0 0 0,0-13 0 0 0,-7-11 0 0 0,-8-44 0 0 0,-2-44 0 0 0,-5-46 0 0 0,-4-47 0 0 0,-5-41 0 0 0,-3-39 0 0 0,-3-14 0 0 0,-1-16 0 0 0,0-7 0 0 0,-1-9 0 0 0,0 9 0 0 0,0 26 0 0 0,1 19 0 0 0,-1 16 0 0 0,1 25 0 0 0,7 18 0 0 0,2 13 0 0 0,0 7 0 0 0,-2 10 0 0 0,-2 4 0 0 0,11 6 0 0 0,3-1 0 0 0,-1 11 0 0 0,2 8 0 0 0,-2 5 0 0 0,3 2 0 0 0,-3-7 0 0 0,3-3 0 0 0,-3-7 0 0 0,9-2 0 0 0,1 2 0 0 0,-6 4 0 0 0,-5-4 0 0 0,0-8 0 0 0,-2 8 0 0 0,-4 14 0 0 0,3-1 0 0 0,-1 0 0 0 0,-2 0 0 0 0,3 1 0 0 0,-1 0 0 0 0,-2 8 0 0 0,-3-4 0 0 0,-4-4 0 0 0,-1-1 0 0 0,-2 7 0 0 0,-1 10 0 0 0,-1 11 0 0 0,1 19 0 0 0,6 10 0 0 0,7 16 0 0 0,3 16 0 0 0,-3 0 0 0 0,4 5 0 0 0,-3 8 0 0 0,-2 8 0 0 0,-4 11 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15760 10400 16383 0 0,'6'-5'0'0'0,"7"-9"0"0"0,2-18 0 0 0,-2-10 0 0 0,3-4 0 0 0,-2 0 0 0 0,-2 2 0 0 0,-5 2 0 0 0,11-3 0 0 0,6-1 0 0 0,0 3 0 0 0,-4 2 0 0 0,0 3 0 0 0,3 2 0 0 0,2 1 0 0 0,5 1 0 0 0,2 0 0 0 0,3 6 0 0 0,0 8 0 0 0,1 7 0 0 0,0 5 0 0 0,12 5 0 0 0,5 3 0 0 0,0 1 0 0 0,-4 0 0 0 0,-3 1 0 0 0,-3-1 0 0 0,-3 0 0 0 0,-2 6 0 0 0,-1 7 0 0 0,-2 7 0 0 0,0 7 0 0 0,-5 3 0 0 0,3 10 0 0 0,3-3 0 0 0,1-1 0 0 0,13 5 0 0 0,4-4 0 0 0,0-3 0 0 0,7-7 0 0 0,1-2 0 0 0,8-6 0 0 0,-2 0 0 0 0,-6-4 0 0 0,6 2 0 0 0,-3 4 0 0 0,-7 3 0 0 0,-6 4 0 0 0,-8 2 0 0 0,-5 2 0 0 0,-9-5 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14398 8958 16383 0 0,'0'0'0'0'0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15432 8958 16383 0 0,'-6'0'0'0'0,"-2"0"0"0"0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12651 8799 16383 0 0,'0'0'0'0'0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10567 8282 16383 0 0,'0'0'0'0'0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9674 8755 16383 0 0,'5'6'0'0'0,"21"8"0"0"0,33 1 0 0 0,39 12 0 0 0,5 2 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11334 9087 16383 0 0,'6'-5'0'0'0,"1"-3"0"0"0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15940 9003 16383 0 0,'6'0'0'0'0,"8"0"0"0"0,1 0 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9825 7761 16383 0 0,'0'11'0'0'0,"3"17"0"0"0,1 13 0 0 0,2 11 0 0 0,0 4 0 0 0,-1 3 0 0 0,-1-4 0 0 0,-1-4 0 0 0,-2-4 0 0 0,0-3 0 0 0,-1-3 0 0 0,0 0 0 0 0,0 3 0 0 0,-1 4 0 0 0,-2 6 0 0 0,-4 11 0 0 0,-4 20 0 0 0,-6 28 0 0 0,2 38 0 0 0,-3 29 0 0 0,3 18 0 0 0,3 2 0 0 0,4-18 0 0 0,1-21 0 0 0,-3-21 0 0 0,1-17 0 0 0,-2-11 0 0 0,2-10 0 0 0,2-2 0 0 0,2-6 0 0 0,2-1 0 0 0,2-3 0 0 0,0 2 0 0 0,1-1 0 0 0,1-2 0 0 0,-1-3 0 0 0,1-7 0 0 0,-1-7 0 0 0,0-9 0 0 0,0-8 0 0 0,0-5 0 0 0,0-4 0 0 0,0-1 0 0 0,0 0 0 0 0,0 0 0 0 0,3-1 0 0 0,0-2 0 0 0,0-3 0 0 0,3-4 0 0 0,1-4 0 0 0,4-5 0 0 0,1-5 0 0 0,3-7 0 0 0,3-6 0 0 0,1-4 0 0 0,4-3 0 0 0,1-1 0 0 0,1-1 0 0 0,3 0 0 0 0,-1-1 0 0 0,0 1 0 0 0,1 0 0 0 0,1-3 0 0 0,0-2 0 0 0,1-3 0 0 0,-2-2 0 0 0,1-1 0 0 0,-2 0 0 0 0,0-2 0 0 0,-1 1 0 0 0,-1 0 0 0 0,0 0 0 0 0,1 1 0 0 0,3-1 0 0 0,4 0 0 0 0,6 2 0 0 0,6 2 0 0 0,9 2 0 0 0,5 3 0 0 0,5 0 0 0 0,4 1 0 0 0,1 1 0 0 0,4 1 0 0 0,4 2 0 0 0,10 2 0 0 0,18 7 0 0 0,27 9 0 0 0,27 8 0 0 0,21 8 0 0 0,4 5 0 0 0,-6 2 0 0 0,-12-1 0 0 0,-10 0 0 0 0,-5-1 0 0 0,-4-2 0 0 0,-1-3 0 0 0,-5-1 0 0 0,-3-1 0 0 0,-2-1 0 0 0,-5-1 0 0 0,-10-2 0 0 0,-14-5 0 0 0,-15-7 0 0 0,-12-6 0 0 0,-9-5 0 0 0,-5-3 0 0 0,-5-3 0 0 0,-2 0 0 0 0,-3-2 0 0 0,-2 1 0 0 0,-5 0 0 0 0,-3 0 0 0 0,-3 1 0 0 0,-2-3 0 0 0,-1-2 0 0 0,1-1 0 0 0,0-1 0 0 0,2-1 0 0 0,0 0 0 0 0,0 1 0 0 0,0-1 0 0 0,-2 1 0 0 0,-2 1 0 0 0,-4 2 0 0 0,-4-1 0 0 0,-2 1 0 0 0,-2 2 0 0 0,-3-1 0 0 0,-3-1 0 0 0,0 0 0 0 0,0 1 0 0 0,0 0 0 0 0,2 0 0 0 0,0-1 0 0 0,1 1 0 0 0,-1-1 0 0 0,1 1 0 0 0,-1-1 0 0 0,-1 1 0 0 0,1-1 0 0 0,-1 0 0 0 0,2 1 0 0 0,0 1 0 0 0,1 0 0 0 0,0-1 0 0 0,1-1 0 0 0,0 0 0 0 0,0-1 0 0 0,-2-1 0 0 0,0 1 0 0 0,-3 1 0 0 0,-2 1 0 0 0,-3 1 0 0 0,-1 0 0 0 0,-3-1 0 0 0,1-3 0 0 0,-2-3 0 0 0,-3-2 0 0 0,0-3 0 0 0,-3-6 0 0 0,-2-4 0 0 0,-1-4 0 0 0,-1-5 0 0 0,-1-2 0 0 0,0-2 0 0 0,0-2 0 0 0,-1-2 0 0 0,0-3 0 0 0,-4-4 0 0 0,-3-6 0 0 0,-5-12 0 0 0,-7-13 0 0 0,-13-33 0 0 0,-12-35 0 0 0,-7-23 0 0 0,-1-3 0 0 0,5 12 0 0 0,9 21 0 0 0,11 25 0 0 0,9 23 0 0 0,8 20 0 0 0,6 17 0 0 0,3 10 0 0 0,3 4 0 0 0,-1 2 0 0 0,0-3 0 0 0,0-2 0 0 0,0-3 0 0 0,0-1 0 0 0,0 0 0 0 0,0 3 0 0 0,0 3 0 0 0,0 5 0 0 0,0 4 0 0 0,0 6 0 0 0,0 4 0 0 0,0 4 0 0 0,0 3 0 0 0,0 2 0 0 0,0 1 0 0 0,0 1 0 0 0,0 0 0 0 0,0-2 0 0 0,0-4 0 0 0,0-7 0 0 0,0-6 0 0 0,0-5 0 0 0,0-4 0 0 0,0-3 0 0 0,0-2 0 0 0,0-1 0 0 0,0 1 0 0 0,0 2 0 0 0,0 4 0 0 0,0 2 0 0 0,0 6 0 0 0,0 5 0 0 0,0 5 0 0 0,0 2 0 0 0,0-1 0 0 0,-1-4 0 0 0,-2-4 0 0 0,-1-5 0 0 0,1-4 0 0 0,1-3 0 0 0,-1-3 0 0 0,1-1 0 0 0,-1 0 0 0 0,0 2 0 0 0,-1-1 0 0 0,0 2 0 0 0,0-1 0 0 0,0-5 0 0 0,-1-3 0 0 0,2-4 0 0 0,0 0 0 0 0,2 1 0 0 0,0 4 0 0 0,1 6 0 0 0,0 6 0 0 0,0 8 0 0 0,0 7 0 0 0,0 4 0 0 0,1 5 0 0 0,-1 3 0 0 0,0 2 0 0 0,-1 2 0 0 0,0 2 0 0 0,-2 1 0 0 0,0-1 0 0 0,-1 0 0 0 0,-1 0 0 0 0,0-1 0 0 0,0 0 0 0 0,0 1 0 0 0,-1 0 0 0 0,1 1 0 0 0,-2 2 0 0 0,-1 0 0 0 0,0 1 0 0 0,0 1 0 0 0,0 2 0 0 0,-1 3 0 0 0,1 0 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14231 6631 16383 0 0,'-5'5'0'0'0,"-9"6"0"0"0,-5 9 0 0 0,-8 6 0 0 0,-4 5 0 0 0,-3 2 0 0 0,0 3 0 0 0,-1 0 0 0 0,1 0 0 0 0,0 1 0 0 0,1-2 0 0 0,0 1 0 0 0,1-2 0 0 0,0 0 0 0 0,2 1 0 0 0,-1 0 0 0 0,1 1 0 0 0,1 1 0 0 0,-1 0 0 0 0,2 0 0 0 0,0 1 0 0 0,1-1 0 0 0,1 2 0 0 0,1 0 0 0 0,0 0 0 0 0,0 1 0 0 0,2 0 0 0 0,0-1 0 0 0,1 1 0 0 0,1 0 0 0 0,1 0 0 0 0,-1-1 0 0 0,-2 0 0 0 0,0 0 0 0 0,-1 2 0 0 0,0 0 0 0 0,-1 2 0 0 0,-1 2 0 0 0,-1 1 0 0 0,0 0 0 0 0,0 0 0 0 0,0 0 0 0 0,1 0 0 0 0,-1-1 0 0 0,1 0 0 0 0,-1 0 0 0 0,0-1 0 0 0,0 1 0 0 0,-1 0 0 0 0,-1 1 0 0 0,-2 3 0 0 0,-2 2 0 0 0,-1 2 0 0 0,0 1 0 0 0,-1 1 0 0 0,0 0 0 0 0,0 4 0 0 0,-2 2 0 0 0,-1 3 0 0 0,-2 1 0 0 0,2-1 0 0 0,1 3 0 0 0,1 2 0 0 0,1 5 0 0 0,-2 3 0 0 0,2 3 0 0 0,1 0 0 0 0,2-3 0 0 0,2-3 0 0 0,0-4 0 0 0,1-6 0 0 0,1-5 0 0 0,0-4 0 0 0,0-3 0 0 0,0-2 0 0 0,-1-2 0 0 0,-1 2 0 0 0,-2-1 0 0 0,1 2 0 0 0,0-1 0 0 0,0-2 0 0 0,0 0 0 0 0,1-3 0 0 0,1-1 0 0 0,1-1 0 0 0,0 0 0 0 0,0 2 0 0 0,0 1 0 0 0,1 0 0 0 0,-1-1 0 0 0,-1 2 0 0 0,0 0 0 0 0,1-1 0 0 0,2-2 0 0 0,1-1 0 0 0,1-2 0 0 0,0-1 0 0 0,2-2 0 0 0,0-2 0 0 0,0-3 0 0 0,-1-1 0 0 0,1-1 0 0 0,1-1 0 0 0,1-1 0 0 0,0 1 0 0 0,1 0 0 0 0,1-1 0 0 0,-1 0 0 0 0,0 1 0 0 0,1-1 0 0 0,-1 0 0 0 0,2-1 0 0 0,0 0 0 0 0,1-1 0 0 0,0 0 0 0 0,0-3 0 0 0,1-2 0 0 0,1-1 0 0 0,0-1 0 0 0,0-2 0 0 0,2 1 0 0 0,-1-1 0 0 0,0-1 0 0 0,2-2 0 0 0,0-2 0 0 0,1-3 0 0 0,-1-4 0 0 0,-1-3 0 0 0,-1-4 0 0 0,2-2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9274 8297 16383 0 0,'5'0'0'0'0,"15"-19"0"0"0,17-19 0 0 0,7-9 0 0 0,3-15 0 0 0,6-10 0 0 0,6-5 0 0 0,0 5 0 0 0,17-13 0 0 0,23 0 0 0 0,20 10 0 0 0,24 9 0 0 0,7 11 0 0 0,-4 7 0 0 0,8 13 0 0 0,-3 5 0 0 0,-2 9 0 0 0,-7 7 0 0 0,-9 6 0 0 0,-21 4 0 0 0,-3 4 0 0 0,-14 1 0 0 0,-5 0 0 0 0,-11 1 0 0 0,7 19 0 0 0,-5 13 0 0 0,-2 35 0 0 0,-2 25 0 0 0,0 23 0 0 0,-8-1 0 0 0,-3-2 0 0 0,1-1 0 0 0,2 8 0 0 0,-5-12 0 0 0,6-11 0 0 0,10-16 0 0 0,18-15 0 0 0,18-20 0 0 0,8-17 0 0 0,9-14 0 0 0,8-9 0 0 0,7-7 0 0 0,-4-2 0 0 0,-8-2 0 0 0,0 0 0 0 0,-4 2 0 0 0,0-1 0 0 0,-2 2 0 0 0,-5-12 0 0 0,3-11 0 0 0,15-22 0 0 0,-12-9 0 0 0,-8-2 0 0 0,-20 3 0 0 0,-7 11 0 0 0,-9 0 0 0 0,1 8 0 0 0,3 2 0 0 0,-6 8 0 0 0,-12 8 0 0 0,1 7 0 0 0,-6 5 0 0 0,-8 3 0 0 0,5 2 0 0 0,10 2 0 0 0,19-1 0 0 0,-1 1 0 0 0,11 12 0 0 0,-6 11 0 0 0,16 21 0 0 0,7 16 0 0 0,-10 4 0 0 0,11 4 0 0 0,11 4 0 0 0,16-5 0 0 0,3-13 0 0 0,18-2 0 0 0,6-4 0 0 0,-7-10 0 0 0,-15-12 0 0 0,-7-11 0 0 0,6-8 0 0 0,-5-5 0 0 0,-1-5 0 0 0,0-7 0 0 0,3-16 0 0 0,2-25 0 0 0,-18-10 0 0 0,-13-7 0 0 0,1-6 0 0 0,-3 2 0 0 0,5 14 0 0 0,1 10 0 0 0,-3 13 0 0 0,-3 5 0 0 0,-3 8 0 0 0,-1-5 0 0 0,12 0 0 0 0,5 6 0 0 0,5 6 0 0 0,14 4 0 0 0,15 5 0 0 0,13 9 0 0 0,19 18 0 0 0,11 20 0 0 0,-5 1 0 0 0,-10 1 0 0 0,-5-1 0 0 0,-7-2 0 0 0,-1-7 0 0 0,2-10 0 0 0,5 5 0 0 0,-10-3 0 0 0,-10-6 0 0 0,-8-7 0 0 0,-23-5 0 0 0,-17-5 0 0 0,-23-2 0 0 0,-8-3 0 0 0,7 0 0 0 0,-7 0 0 0 0,0 0 0 0 0,-8 0 0 0 0,1 0 0 0 0,-8 1 0 0 0,-10 0 0 0 0,-9 0 0 0 0,-9 0 0 0 0,-5 0 0 0 0,-11 0 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12922 5329 16383 0 0,'-7'0'0'0'0,"-9"0"0"0"0,-23 0 0 0 0,-11 0 0 0 0,-3 0 0 0 0,-1 0 0 0 0,-4 13 0 0 0,1 12 0 0 0,3 8 0 0 0,4 5 0 0 0,-12 10 0 0 0,-7 10 0 0 0,-1 3 0 0 0,6-3 0 0 0,-9 11 0 0 0,-13 1 0 0 0,-14 11 0 0 0,-11-2 0 0 0,7-8 0 0 0,7-2 0 0 0,-1 2 0 0 0,-14 4 0 0 0,-2 2 0 0 0,-3 3 0 0 0,5 2 0 0 0,14-7 0 0 0,2-1 0 0 0,10-6 0 0 0,0-8 0 0 0,-1 0 0 0 0,2 4 0 0 0,0 4 0 0 0,-5 6 0 0 0,4-4 0 0 0,4 0 0 0 0,9-4 0 0 0,2-1 0 0 0,7-4 0 0 0,8-6 0 0 0,7-6 0 0 0,5-5 0 0 0,4-3 0 0 0,2-3 0 0 0,1 0 0 0 0,-1-1 0 0 0,1 0 0 0 0,-1 1 0 0 0,-6 6 0 0 0,-4 2 0 0 0,0 1 0 0 0,2-1 0 0 0,2-2 0 0 0,2-2 0 0 0,2-2 0 0 0,8-2 0 0 0,9 1 0 0 0,9 13 0 0 0,13 21 0 0 0,30 19 0 0 0,23 7 0 0 0,17 10 0 0 0,4-9 0 0 0,10-6 0 0 0,5-5 0 0 0,-4-19 0 0 0,-11-13 0 0 0,-11-11 0 0 0,-9-6 0 0 0,-8-4 0 0 0,-5-1 0 0 0,12 0 0 0 0,5 0 0 0 0,6 9 0 0 0,-1 3 0 0 0,-4 0 0 0 0,-6-9 0 0 0,10-2 0 0 0,1-9 0 0 0,-3-1 0 0 0,-6 1 0 0 0,-5 2 0 0 0,-4-3 0 0 0,-3 0 0 0 0,-3 1 0 0 0,0-3 0 0 0,1-6 0 0 0,14-6 0 0 0,5-5 0 0 0,23-3 0 0 0,3-4 0 0 0,9-7 0 0 0,10-11 0 0 0,1-15 0 0 0,-11-9 0 0 0,-8-11 0 0 0,-4-11 0 0 0,-9-1 0 0 0,5-3 0 0 0,2-5 0 0 0,2-3 0 0 0,-5 4 0 0 0,-10 7 0 0 0,-9 8 0 0 0,7 0 0 0 0,-1 2 0 0 0,9-3 0 0 0,1 1 0 0 0,9-11 0 0 0,-2-2 0 0 0,5 5 0 0 0,11-8 0 0 0,-5 0 0 0 0,-9 7 0 0 0,-6 0 0 0 0,-9 5 0 0 0,-8 6 0 0 0,16-2 0 0 0,0 1 0 0 0,-4 4 0 0 0,-8 4 0 0 0,-8 5 0 0 0,-7 2 0 0 0,-6 2 0 0 0,-3 8 0 0 0,-3 3 0 0 0,0-1 0 0 0,-1-2 0 0 0,0-2 0 0 0,7-10 0 0 0,-2-17 0 0 0,-9-5 0 0 0,-10 9 0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9913 6352 16383 0 0,'0'-21'0'0'0,"21"-14"0"0"0,14-7 0 0 0,23 2 0 0 0,7 3 0 0 0,1 6 0 0 0,9 10 0 0 0,0 8 0 0 0,8 6 0 0 0,-4 4 0 0 0,-9 3 0 0 0,5 15 0 0 0,-3 13 0 0 0,-14 7 0 0 0,-18 4 0 0 0,-7 16 0 0 0,-10 6 0 0 0,-9-1 0 0 0,-7 10 0 0 0,-4-1 0 0 0,-3 9 0 0 0,-2-2 0 0 0,0-7 0 0 0,1 6 0 0 0,-1-2 0 0 0,1-7 0 0 0,0-7 0 0 0,-13 8 0 0 0,-12 0 0 0 0,-8-4 0 0 0,3-7 0 0 0,6-6 0 0 0,13-6 0 0 0,16-10 0 0 0,14-10 0 0 0,11-11 0 0 0,8 0 0 0 0,4 5 0 0 0,9 12 0 0 0,2 7 0 0 0,-2 4 0 0 0,-2 2 0 0 0,-9-1 0 0 0,-12 0 0 0 0,-3-1 0 0 0,-6 1 0 0 0,0-1 0 0 0,4 1 0 0 0,4-2 0 0 0,4-7 0 0 0,4-9 0 0 0,4-9 0 0 0,0-7 0 0 0,1-4 0 0 0,1-4 0 0 0,0-1 0 0 0,0-1 0 0 0,-1 1 0 0 0,1-1 0 0 0,-27 1 0 0 0,-15 0 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9722 6685 16383 0 0,'-6'6'0'0'0,"-8"3"0"0"0,-9-1 0 0 0,-6 4 0 0 0,-5 7 0 0 0,-2 1 0 0 0,-2 2 0 0 0,-9 12 0 0 0,5 20 0 0 0,8 7 0 0 0,11 15 0 0 0,8 0 0 0 0,8-5 0 0 0,5 5 0 0 0,2-3 0 0 0,2-9 0 0 0,0-7 0 0 0,0-7 0 0 0,-1-6 0 0 0,0-3 0 0 0,6-2 0 0 0,8-1 0 0 0,15 7 0 0 0,10-4 0 0 0,3-10 0 0 0,1-9 0 0 0,1-9 0 0 0,-1-6 0 0 0,-1-5 0 0 0,0-2 0 0 0,-2-2 0 0 0,0 0 0 0 0,-2 0 0 0 0,1 1 0 0 0,-1-7 0 0 0,1-7 0 0 0,-7-8 0 0 0,-8-21 0 0 0,-9-9 0 0 0,-8-2 0 0 0,-4 1 0 0 0,-3 3 0 0 0,-2 3 0 0 0,-1 2 0 0 0,1 2 0 0 0,-1 2 0 0 0,1 1 0 0 0,0 1 0 0 0,1 0 0 0 0,0 2 0 0 0,0-1 0 0 0,0 0 0 0 0,0 0 0 0 0,0-2 0 0 0,0 7 0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10784 7100 16383 0 0,'-7'0'0'0'0,"-7"0"0"0"0,-10 0 0 0 0,-6 6 0 0 0,-6 3 0 0 0,-2 6 0 0 0,-16 0 0 0 0,-6 5 0 0 0,-1 5 0 0 0,5-1 0 0 0,3-5 0 0 0,6 1 0 0 0,3 3 0 0 0,3-1 0 0 0,2-6 0 0 0,0 2 0 0 0,1-2 0 0 0,0-4 0 0 0,1 3 0 0 0,0 4 0 0 0,7 7 0 0 0,7 5 0 0 0,9 19 0 0 0,6 7 0 0 0,5 1 0 0 0,3-2 0 0 0,1-4 0 0 0,0-5 0 0 0,7-3 0 0 0,9-9 0 0 0,7-10 0 0 0,6-10 0 0 0,5-7 0 0 0,4-5 0 0 0,1-3 0 0 0,0-2 0 0 0,1 0 0 0 0,-1 0 0 0 0,0 1 0 0 0,-1 0 0 0 0,1 0 0 0 0,-1 0 0 0 0,8-20 0 0 0,2-14 0 0 0,5-13 0 0 0,-6-6 0 0 0,-11 1 0 0 0,-12 3 0 0 0,-10 3 0 0 0,-8 3 0 0 0,-5 2 0 0 0,4 2 0 0 0,0-12 0 0 0,0-4 0 0 0,-1 2 0 0 0,-2 4 0 0 0,-1 3 0 0 0,5 2 0 0 0,2 4 0 0 0,-1 1 0 0 0,-8 2 0 0 0,-4 7 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9714 9204 16383 0 0,'-6'-6'0'0'0,"-9"-3"0"0"0,-8 1 0 0 0,-7 1 0 0 0,-4 2 0 0 0,-26 17 0 0 0,-10 13 0 0 0,0 8 0 0 0,-10 14 0 0 0,-4 19 0 0 0,6 3 0 0 0,8-2 0 0 0,4 1 0 0 0,-2 3 0 0 0,5-4 0 0 0,-2 2 0 0 0,-3 2 0 0 0,-4 3 0 0 0,-12 11 0 0 0,-5 12 0 0 0,4-2 0 0 0,4 3 0 0 0,1 0 0 0 0,7 3 0 0 0,-6 8 0 0 0,4-8 0 0 0,7-14 0 0 0,9-1 0 0 0,8-8 0 0 0,-3 4 0 0 0,3-6 0 0 0,2-8 0 0 0,10-11 0 0 0,4-7 0 0 0,2-5 0 0 0,0-4 0 0 0,-8 5 0 0 0,-4 2 0 0 0,-1 13 0 0 0,8 3 0 0 0,15-4 0 0 0,34-4 0 0 0,44-12 0 0 0,42-14 0 0 0,34 3 0 0 0,15-3 0 0 0,5-1 0 0 0,5-5 0 0 0,-3-7 0 0 0,-6 2 0 0 0,-21-4 0 0 0,-12-3 0 0 0,-4 2 0 0 0,8 0 0 0 0,6-3 0 0 0,2-3 0 0 0,9-4 0 0 0,11-1 0 0 0,18-2 0 0 0,10-1 0 0 0,-2-1 0 0 0,-3 1 0 0 0,9-1 0 0 0,3 0 0 0 0,0 16 0 0 0,-1 12 0 0 0,-10 2 0 0 0,3 3 0 0 0,-6-4 0 0 0,6-6 0 0 0,-5-1 0 0 0,-2-3 0 0 0,9 11 0 0 0,5 0 0 0 0,8 3 0 0 0,-19-4 0 0 0,0 1 0 0 0,-9-5 0 0 0,-10 1 0 0 0,-23-4 0 0 0,-27-5 0 0 0,-24-6 0 0 0,-18-5 0 0 0,-31-15 0 0 0,-27-14 0 0 0,-28-17 0 0 0,-16-8 0 0 0,-7-4 0 0 0,-9-22 0 0 0,-3-20 0 0 0,4 0 0 0 0,5 8 0 0 0,-3-10 0 0 0,1 5 0 0 0,4-3 0 0 0,3 8 0 0 0,-3 5 0 0 0,-6-4 0 0 0,0 7 0 0 0,3 10 0 0 0,-2-5 0 0 0,0-16 0 0 0,5 0 0 0 0,4 9 0 0 0,-4 4 0 0 0,7 8 0 0 0,5 9 0 0 0,2 8 0 0 0,1 5 0 0 0,0 5 0 0 0,1 3 0 0 0,-9-5 0 0 0,-2 3 0 0 0,0 4 0 0 0,0 0 0 0 0,-12 0 0 0 0,-10-8 0 0 0,-1-2 0 0 0,6 6 0 0 0,-9-4 0 0 0,-13-9 0 0 0,-6-9 0 0 0,7-1 0 0 0,10 5 0 0 0,13 6 0 0 0,16 5 0 0 0,16-18 0 0 0,14-5 0 0 0,8-12 0 0 0,7 2 0 0 0,3-8 0 0 0,1 5 0 0 0,0-13 0 0 0,0-10 0 0 0,-1-9 0 0 0,-1-5 0 0 0,0 11 0 0 0,-1 3 0 0 0,0 13 0 0 0,0 16 0 0 0,0 1 0 0 0,0 7 0 0 0,0 8 0 0 0,0 9 0 0 0,0 4 0 0 0,0 6 0 0 0,0-12 0 0 0,0-3 0 0 0,0-13 0 0 0,0-2 0 0 0,0 4 0 0 0,0 7 0 0 0,-7-8 0 0 0,-3 2 0 0 0,2 5 0 0 0,0-7 0 0 0,3 1 0 0 0,2-8 0 0 0,1 2 0 0 0,2-8 0 0 0,0 4 0 0 0,0 8 0 0 0,0 9 0 0 0,1 8 0 0 0,-1 6 0 0 0,0 5 0 0 0,1 1 0 0 0,-1-12 0 0 0,0-4 0 0 0,0 1 0 0 0,0 2 0 0 0,0 4 0 0 0,0 4 0 0 0,-8 4 0 0 0,-23 8 0 0 0,-6 12 0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8762 9192 16383 0 0,'0'-8'0'0'0,"0"-8"0"0"0,0-23 0 0 0,0-11 0 0 0,0-5 0 0 0,0 0 0 0 0,0 3 0 0 0,0 3 0 0 0,0-11 0 0 0,0-2 0 0 0,0 4 0 0 0,0-10 0 0 0,0 1 0 0 0,0-9 0 0 0,0 1 0 0 0,0 8 0 0 0,0 8 0 0 0,0-6 0 0 0,0 1 0 0 0,0 6 0 0 0,0 4 0 0 0,0 6 0 0 0,0 4 0 0 0,0 4 0 0 0,0-13 0 0 0,0-4 0 0 0,0 2 0 0 0,0 3 0 0 0,0 4 0 0 0,0 3 0 0 0,-15-12 0 0 0,-4-2 0 0 0,1 1 0 0 0,3-11 0 0 0,5 1 0 0 0,4-10 0 0 0,-4 3 0 0 0,0 6 0 0 0,1 10 0 0 0,3 7 0 0 0,2 6 0 0 0,2 5 0 0 0,-5 2 0 0 0,-2 1 0 0 0,1 0 0 0 0,2 1 0 0 0,1-1 0 0 0,3 0 0 0 0,0-1 0 0 0,-5-1 0 0 0,-2 0 0 0 0,1-1 0 0 0,1 1 0 0 0,3 1 0 0 0,1-1 0 0 0,-5-1 0 0 0,-8 1 0 0 0,-1-1 0 0 0,2 1 0 0 0,-3 0 0 0 0,3 7 0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8536 6176 16383 0 0,'7'0'0'0'0,"7"0"0"0"0,9 7 0 0 0,7 10 0 0 0,-2 9 0 0 0,-5 8 0 0 0,7 12 0 0 0,-1 5 0 0 0,0 1 0 0 0,-4-3 0 0 0,-7 13 0 0 0,1 0 0 0 0,3-1 0 0 0,-2-6 0 0 0,-4-5 0 0 0,-5-5 0 0 0,-4-4 0 0 0,-4-1 0 0 0,12 6 0 0 0,4 1 0 0 0,-2 1 0 0 0,-4-2 0 0 0,-4-3 0 0 0,-3-1 0 0 0,3-3 0 0 0,0-1 0 0 0,-1-1 0 0 0,-2-1 0 0 0,-3 1 0 0 0,-1 0 0 0 0,-1 1 0 0 0,0 0 0 0 0,5 0 0 0 0,1 1 0 0 0,7 0 0 0 0,7-1 0 0 0,5-7 0 0 0,6-8 0 0 0,3-14 0 0 0,4-10 0 0 0,0-10 0 0 0,0-4 0 0 0,1-6 0 0 0,-1-5 0 0 0,-1 2 0 0 0,0-2 0 0 0,0-3 0 0 0,-1-3 0 0 0,1-2 0 0 0,0-16 0 0 0,0-5 0 0 0,0 1 0 0 0,-6 1 0 0 0,-10 4 0 0 0,-1 3 0 0 0,-4 5 0 0 0,-6 0 0 0 0,2 2 0 0 0,0 1 0 0 0,-4 0 0 0 0,-2 0 0 0 0,10-7 0 0 0,2-2 0 0 0,-2 0 0 0 0,3 1 0 0 0,-2 2 0 0 0,-5 3 0 0 0,3 0 0 0 0,4 1 0 0 0,0 0 0 0 0,2 1 0 0 0,-3 7 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8738 6648 16383 0 0,'6'0'0'0'0,"8"0"0"0"0,10 0 0 0 0,6 0 0 0 0,4 0 0 0 0,4 0 0 0 0,1 0 0 0 0,1 0 0 0 0,0 0 0 0 0,-1 0 0 0 0,1 0 0 0 0,-1 0 0 0 0,-1 0 0 0 0,0 0 0 0 0,1 0 0 0 0,-1 0 0 0 0,0 0 0 0 0,-7 0 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9223 6859 16383 0 0,'-6'0'0'0'0,"-9"0"0"0"0,-7 0 0 0 0,-7 0 0 0 0,-5 0 0 0 0,-4 0 0 0 0,-1 0 0 0 0,-1 0 0 0 0,0 0 0 0 0,0 0 0 0 0,0 0 0 0 0,14 0 0 0 0,31 0 0 0 0,23-7 0 0 0,28-2 0 0 0,25-14 0 0 0,20-3 0 0 0,-1 3 0 0 0,-10-1 0 0 0,-14 3 0 0 0,-26 5 0 0 0,-28 6 0 0 0,-25 4 0 0 0,-19 4 0 0 0,-27 8 0 0 0,-12 4 0 0 0,-16 0 0 0 0,-3-2 0 0 0,7-2 0 0 0,7 5 0 0 0,10 0 0 0 0,19-1 0 0 0,24-3 0 0 0,34-3 0 0 0,21-1 0 0 0,24-2 0 0 0,8 0 0 0 0,-3-2 0 0 0,-13 1 0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10745 4754 16383 0 0,'-6'6'0'0'0,"-16"16"0"0"0,-12 26 0 0 0,-6 11 0 0 0,-3 4 0 0 0,-9 12 0 0 0,-2 1 0 0 0,1-6 0 0 0,10-9 0 0 0,6-8 0 0 0,9-5 0 0 0,3-4 0 0 0,-1-4 0 0 0,-2-1 0 0 0,-3 0 0 0 0,-3-1 0 0 0,-1 1 0 0 0,-3 1 0 0 0,0-1 0 0 0,6-1 0 0 0,2 1 0 0 0,6 1 0 0 0,0-1 0 0 0,-2 0 0 0 0,-3 1 0 0 0,-3 0 0 0 0,-2-1 0 0 0,4-1 0 0 0,1 1 0 0 0,6 0 0 0 0,6 0 0 0 0,-8 7 0 0 0,-5 2 0 0 0,2-1 0 0 0,5-2 0 0 0,1-2 0 0 0,4-3 0 0 0,-1 0 0 0 0,2-1 0 0 0,-9 12 0 0 0,-6 6 0 0 0,-5-2 0 0 0,-2-2 0 0 0,6-4 0 0 0,8-3 0 0 0,2-3 0 0 0,-2-3 0 0 0,-2-2 0 0 0,3 1 0 0 0,-1-1 0 0 0,-3 15 0 0 0,-4 5 0 0 0,-2 0 0 0 0,-3-3 0 0 0,5-3 0 0 0,1-4 0 0 0,7-3 0 0 0,6-3 0 0 0,7-2 0 0 0,-2-2 0 0 0,2-7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10988 7095 16383 0 0,'-5'0'0'0'0,"-8"0"0"0"0,-7 0 0 0 0,-20 6 0 0 0,-26 3 0 0 0,-8 5 0 0 0,2 6 0 0 0,8 5 0 0 0,-4 19 0 0 0,2 7 0 0 0,7 2 0 0 0,14-2 0 0 0,8 10 0 0 0,10 0 0 0 0,-3 10 0 0 0,3-1 0 0 0,1 14 0 0 0,-3 19 0 0 0,4 10 0 0 0,6 6 0 0 0,6 0 0 0 0,6 0 0 0 0,4-16 0 0 0,2-19 0 0 0,1-18 0 0 0,1-14 0 0 0,7-11 0 0 0,7-5 0 0 0,29 5 0 0 0,14-5 0 0 0,15-3 0 0 0,2-6 0 0 0,7-8 0 0 0,-5-7 0 0 0,-9-6 0 0 0,2-4 0 0 0,16-2 0 0 0,-1-1 0 0 0,4-1 0 0 0,-6 1 0 0 0,8-7 0 0 0,2-13 0 0 0,10-17 0 0 0,1-14 0 0 0,-6-10 0 0 0,-6-8 0 0 0,-19 2 0 0 0,-15-7 0 0 0,-6-9 0 0 0,-11 2 0 0 0,-12-10 0 0 0,-12-9 0 0 0,-8-21 0 0 0,-6-16 0 0 0,-10-10 0 0 0,-9 13 0 0 0,-3 22 0 0 0,-4 25 0 0 0,-4 21 0 0 0,-10 8 0 0 0,-11 3 0 0 0,-17-17 0 0 0,-18-8 0 0 0,-7-18 0 0 0,5 3 0 0 0,5 5 0 0 0,10 18 0 0 0,12 21 0 0 0,-4 20 0 0 0,3 15 0 0 0,5 11 0 0 0,6 6 0 0 0,10 3 0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10184 4282 16383 0 0,'-6'0'0'0'0,"-9"0"0"0"0,-8 0 0 0 0,-7 0 0 0 0,-5 0 0 0 0,-4 0 0 0 0,0 0 0 0 0,-2 0 0 0 0,1 0 0 0 0,-2 7 0 0 0,1 2 0 0 0,-1-1 0 0 0,2-1 0 0 0,1-2 0 0 0,-7 12 0 0 0,-2 3 0 0 0,2-2 0 0 0,1-3 0 0 0,2 1 0 0 0,1 5 0 0 0,2 5 0 0 0,0 5 0 0 0,2 3 0 0 0,-1 3 0 0 0,-6 9 0 0 0,3 3 0 0 0,3 0 0 0 0,2-1 0 0 0,-1-2 0 0 0,-6 4 0 0 0,-3 0 0 0 0,0 0 0 0 0,8-3 0 0 0,-3 4 0 0 0,-1 1 0 0 0,0-3 0 0 0,1-2 0 0 0,1-3 0 0 0,1-2 0 0 0,1-2 0 0 0,-6 6 0 0 0,-9 7 0 0 0,-1 2 0 0 0,2-2 0 0 0,4-4 0 0 0,3-4 0 0 0,4-3 0 0 0,2-2 0 0 0,1-8 0 0 0,2-2 0 0 0,-1-1 0 0 0,1 1 0 0 0,0-4 0 0 0,0 0 0 0 0,0 2 0 0 0,-1-3 0 0 0,-6 6 0 0 0,-2 5 0 0 0,-1 3 0 0 0,3-6 0 0 0,1-1 0 0 0,2 0 0 0 0,-6 8 0 0 0,0 4 0 0 0,0 1 0 0 0,3 0 0 0 0,15-2 0 0 0,18-2 0 0 0,18-8 0 0 0,14-3 0 0 0,12 0 0 0 0,6 2 0 0 0,4 2 0 0 0,1 2 0 0 0,0 1 0 0 0,-2 0 0 0 0,-7 1 0 0 0,-4 0 0 0 0,-1 0 0 0 0,1-1 0 0 0,2 2 0 0 0,2 0 0 0 0,1-1 0 0 0,1 1 0 0 0,2-1 0 0 0,0 0 0 0 0,0 0 0 0 0,0-1 0 0 0,1 0 0 0 0,-2 0 0 0 0,1 1 0 0 0,-1-1 0 0 0,0 0 0 0 0,-1 0 0 0 0,1 0 0 0 0,0-1 0 0 0,0 1 0 0 0,-1 0 0 0 0,0-7 0 0 0,2-8 0 0 0,-1-8 0 0 0,0-6 0 0 0,14-5 0 0 0,5-2 0 0 0,-1-9 0 0 0,-3-8 0 0 0,-5-9 0 0 0,-3-7 0 0 0,-4-3 0 0 0,-1-3 0 0 0,-3-1 0 0 0,1-2 0 0 0,-1 0 0 0 0,0 1 0 0 0,0 1 0 0 0,-7 0 0 0 0,-1 0 0 0 0,-6 0 0 0 0,-7 1 0 0 0,0-1 0 0 0,4 1 0 0 0,5 1 0 0 0,5-2 0 0 0,3 0 0 0 0,2 1 0 0 0,-4-2 0 0 0,-1 0 0 0 0,1 0 0 0 0,1 0 0 0 0,-4 1 0 0 0,-1 1 0 0 0,-5 0 0 0 0,0 0 0 0 0,3 1 0 0 0,3-1 0 0 0,4 0 0 0 0,2-1 0 0 0,-4 0 0 0 0,-1-2 0 0 0,1 0 0 0 0,3-1 0 0 0,2 1 0 0 0,1 0 0 0 0,7-6 0 0 0,3 0 0 0 0,0 0 0 0 0,-2 2 0 0 0,5-5 0 0 0,0 0 0 0 0,-2 1 0 0 0,-2 2 0 0 0,-3 1 0 0 0,-1 3 0 0 0,-3 1 0 0 0,-7 3 0 0 0,-8 1 0 0 0,-3 0 0 0 0,2 0 0 0 0,-2 6 0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7956 4966 16383 0 0,'6'0'0'0'0,"22"0"0"0"0,13-7 0 0 0,7-2 0 0 0,2 0 0 0 0,-1 2 0 0 0,-3 2 0 0 0,-2 2 0 0 0,-1-4 0 0 0,-3-2 0 0 0,-2 1 0 0 0,0 8 0 0 0,-8 10 0 0 0,-8 10 0 0 0,-8 9 0 0 0,-7 6 0 0 0,-4 3 0 0 0,-9 17 0 0 0,-5 4 0 0 0,-6 1 0 0 0,-8-4 0 0 0,2-6 0 0 0,3-4 0 0 0,0-3 0 0 0,2-4 0 0 0,5 0 0 0 0,5-1 0 0 0,3 0 0 0 0,9-1 0 0 0,10-6 0 0 0,9-9 0 0 0,7-8 0 0 0,6-7 0 0 0,3-3 0 0 0,0-4 0 0 0,2-1 0 0 0,-1-1 0 0 0,0 1 0 0 0,-1-1 0 0 0,0 1 0 0 0,1 7 0 0 0,-6 8 0 0 0,-3 9 0 0 0,0 6 0 0 0,-6 5 0 0 0,8 10 0 0 0,-3 5 0 0 0,-6-1 0 0 0,-7-2 0 0 0,-7-1 0 0 0,2-3 0 0 0,5-7 0 0 0,6-11 0 0 0,0-9 0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12501 9484 16383 0 0,'0'-7'0'0'0,"-7"-7"0"0"0,-8-2 0 0 0,-9 2 0 0 0,-30 3 0 0 0,-26 4 0 0 0,-20 2 0 0 0,-23 3 0 0 0,-11 2 0 0 0,10 0 0 0 0,4 1 0 0 0,17-1 0 0 0,18 1 0 0 0,17-1 0 0 0,12 1 0 0 0,10-1 0 0 0,-8 0 0 0 0,0 0 0 0 0,2 0 0 0 0,-11 0 0 0 0,-2 0 0 0 0,3 0 0 0 0,5 0 0 0 0,6 0 0 0 0,-11 0 0 0 0,0 0 0 0 0,-11 0 0 0 0,1 0 0 0 0,6 0 0 0 0,-6 0 0 0 0,1 0 0 0 0,6 0 0 0 0,8 0 0 0 0,5 7 0 0 0,6 2 0 0 0,4-1 0 0 0,3-1 0 0 0,1-2 0 0 0,2-2 0 0 0,-1 5 0 0 0,-1 2 0 0 0,-1 5 0 0 0,0 0 0 0 0,0 5 0 0 0,-2 5 0 0 0,0 5 0 0 0,1 4 0 0 0,0 3 0 0 0,-1 1 0 0 0,1 2 0 0 0,-14 2 0 0 0,-5-1 0 0 0,1 0 0 0 0,-3 6 0 0 0,2 3 0 0 0,-2 5 0 0 0,-14 17 0 0 0,-7 9 0 0 0,3-2 0 0 0,1 0 0 0 0,14-6 0 0 0,11-8 0 0 0,15-10 0 0 0,6 8 0 0 0,9 0 0 0 0,9-6 0 0 0,6-4 0 0 0,-2-5 0 0 0,1-4 0 0 0,2-4 0 0 0,2-1 0 0 0,8 1 0 0 0,18 12 0 0 0,11 6 0 0 0,8-1 0 0 0,-4-2 0 0 0,-2-5 0 0 0,17 11 0 0 0,4 2 0 0 0,2-3 0 0 0,-4-4 0 0 0,-4-6 0 0 0,-3-5 0 0 0,4 5 0 0 0,2 0 0 0 0,-2-2 0 0 0,20 13 0 0 0,21 12 0 0 0,16-1 0 0 0,3 2 0 0 0,-10-5 0 0 0,0-7 0 0 0,-11-15 0 0 0,2 0 0 0 0,6-1 0 0 0,8-2 0 0 0,-7-2 0 0 0,-12-7 0 0 0,-14-10 0 0 0,2-9 0 0 0,2 6 0 0 0,-5 0 0 0 0,-8-4 0 0 0,-7-6 0 0 0,-6-3 0 0 0,-5-5 0 0 0,-4-2 0 0 0,-1-2 0 0 0,12-1 0 0 0,5 0 0 0 0,-1 1 0 0 0,-2-1 0 0 0,-5 0 0 0 0,-2 1 0 0 0,-3 0 0 0 0,-1 0 0 0 0,13 0 0 0 0,4 0 0 0 0,14 0 0 0 0,0-7 0 0 0,10-2 0 0 0,-3-6 0 0 0,6-8 0 0 0,-5 0 0 0 0,4-10 0 0 0,-4 0 0 0 0,-9-1 0 0 0,-10-1 0 0 0,-9 5 0 0 0,7 1 0 0 0,16-10 0 0 0,0-3 0 0 0,-6 4 0 0 0,-8 3 0 0 0,-8 1 0 0 0,-8-1 0 0 0,-4 0 0 0 0,-4-1 0 0 0,6-9 0 0 0,2-3 0 0 0,-8-1 0 0 0,-2 2 0 0 0,-9 0 0 0 0,6-4 0 0 0,3-15 0 0 0,-5-1 0 0 0,-1 4 0 0 0,-6 5 0 0 0,-7 6 0 0 0,0 6 0 0 0,-4 4 0 0 0,-3-11 0 0 0,-4-2 0 0 0,-3 2 0 0 0,-3 2 0 0 0,-1 4 0 0 0,0 3 0 0 0,-1-12 0 0 0,0-2 0 0 0,1 2 0 0 0,-1 4 0 0 0,1 4 0 0 0,0 3 0 0 0,0 4 0 0 0,0 1 0 0 0,-7 2 0 0 0,-1 1 0 0 0,-1 0 0 0 0,-4-1 0 0 0,-7 1 0 0 0,-6-1 0 0 0,-5-2 0 0 0,-4 0 0 0 0,-2 0 0 0 0,-2 1 0 0 0,-1-1 0 0 0,0 2 0 0 0,-7-8 0 0 0,-2-2 0 0 0,1 1 0 0 0,2 1 0 0 0,-5-4 0 0 0,-7-8 0 0 0,0 0 0 0 0,3 4 0 0 0,4 4 0 0 0,5 5 0 0 0,3 3 0 0 0,3 2 0 0 0,2 9 0 0 0,1 3 0 0 0,7 6 0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10897 10623 16383 0 0,'-6'7'0'0'0,"4"1"0"0"0,23 0 0 0 0,16-2 0 0 0,31-1 0 0 0,9-2 0 0 0,14-2 0 0 0,-2-7 0 0 0,5-17 0 0 0,9-12 0 0 0,6 0 0 0 0,16-1 0 0 0,-8-2 0 0 0,7 7 0 0 0,-5-7 0 0 0,-1 4 0 0 0,-15 2 0 0 0,-3 5 0 0 0,-12 1 0 0 0,-15 5 0 0 0,-11-1 0 0 0,-11-3 0 0 0,-6-5 0 0 0,10 3 0 0 0,1 6 0 0 0,-7 7 0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12805 9500 16383 0 0,'0'18'0'0'0,"0"28"0"0"0,0 35 0 0 0,0 25 0 0 0,0 23 0 0 0,0 18 0 0 0,0 15 0 0 0,0 17 0 0 0,0-2 0 0 0,0 8 0 0 0,0 2 0 0 0,0-3 0 0 0,0-25 0 0 0,0-18 0 0 0,0-26 0 0 0,0-4 0 0 0,0 1 0 0 0,0-13 0 0 0,0-17 0 0 0,0-15 0 0 0,0-12 0 0 0,7-10 0 0 0,8-11 0 0 0,3-13 0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13250 9563 16383 0 0,'0'-6'0'0'0,"0"5"0"0"0,0 50 0 0 0,0 54 0 0 0,0 68 0 0 0,8 51 0 0 0,2 36 0 0 0,0 12 0 0 0,6-11 0 0 0,-1-20 0 0 0,5-30 0 0 0,-1-29 0 0 0,-4-38 0 0 0,-5-36 0 0 0,-3-30 0 0 0,-4-27 0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12794 10838 16383 0 0,'-6'-6'0'0'0,"-3"-9"0"0"0,8-8 0 0 0,10-8 0 0 0,11-4 0 0 0,14-11 0 0 0,11 3 0 0 0,17-5 0 0 0,7-2 0 0 0,-3 7 0 0 0,-5 6 0 0 0,-8 8 0 0 0,-5 9 0 0 0,-4 2 0 0 0,-3 4 0 0 0,11-10 0 0 0,3 1 0 0 0,-1 3 0 0 0,-3 5 0 0 0,-5 5 0 0 0,-2 5 0 0 0,-2-4 0 0 0,-2 0 0 0 0,-1 1 0 0 0,-7 3 0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15682 10013 16383 0 0,'-7'0'0'0'0,"-24"0"0"0"0,-35 0 0 0 0,-28 0 0 0 0,-26 0 0 0 0,-23 0 0 0 0,6 0 0 0 0,5 0 0 0 0,18 0 0 0 0,21 0 0 0 0,20 0 0 0 0,16 0 0 0 0,11 0 0 0 0,6 0 0 0 0,4 0 0 0 0,1 0 0 0 0,-14 0 0 0 0,-13 14 0 0 0,-3 11 0 0 0,2 2 0 0 0,5 2 0 0 0,4 4 0 0 0,-1 8 0 0 0,3 4 0 0 0,9 1 0 0 0,13-1 0 0 0,11-1 0 0 0,9 0 0 0 0,13 20 0 0 0,20 14 0 0 0,21 8 0 0 0,31 3 0 0 0,12-6 0 0 0,11 5 0 0 0,12-6 0 0 0,-7-10 0 0 0,0-3 0 0 0,-10-14 0 0 0,-14-8 0 0 0,0-13 0 0 0,-7-12 0 0 0,6-10 0 0 0,-4-7 0 0 0,-8-4 0 0 0,-7-3 0 0 0,-8 0 0 0 0,-5-1 0 0 0,9 1 0 0 0,4-5 0 0 0,-3-3 0 0 0,-4-5 0 0 0,-4-6 0 0 0,-4-8 0 0 0,-8-4 0 0 0,-5-5 0 0 0,0-16 0 0 0,-5-6 0 0 0,-8 1 0 0 0,-6-11 0 0 0,-5 1 0 0 0,-5-9 0 0 0,-1 2 0 0 0,-2 8 0 0 0,13 1 0 0 0,5 7 0 0 0,0 6 0 0 0,-4 6 0 0 0,-3 6 0 0 0,-4 1 0 0 0,-3 2 0 0 0,-2 2 0 0 0,-1-1 0 0 0,-7-13 0 0 0,-3 0 0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15541 9863 16383 0 0,'27'0'0'0'0,"29"0"0"0"0,14 0 0 0 0,14 0 0 0 0,1 0 0 0 0,16 0 0 0 0,-3 0 0 0 0,3 0 0 0 0,-9 0 0 0 0,-13 0 0 0 0,-14 0 0 0 0,-11 0 0 0 0,-8 0 0 0 0,-6 0 0 0 0,-3 0 0 0 0,15 0 0 0 0,26 0 0 0 0,30 0 0 0 0,25 0 0 0 0,11 0 0 0 0,2 0 0 0 0,-16 0 0 0 0,-23 0 0 0 0,-30 0 0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16184 9923 16383 0 0,'0'7'0'0'0,"0"9"0"0"0,0 9 0 0 0,0 20 0 0 0,0 10 0 0 0,0 2 0 0 0,0-1 0 0 0,0-4 0 0 0,0-4 0 0 0,0-2 0 0 0,0-3 0 0 0,0-2 0 0 0,0-1 0 0 0,0-1 0 0 0,0-1 0 0 0,0 1 0 0 0,0-1 0 0 0,0 0 0 0 0,0 1 0 0 0,0 0 0 0 0,0-1 0 0 0,0 1 0 0 0,0 0 0 0 0,0 0 0 0 0,0 0 0 0 0,0 0 0 0 0,0-1 0 0 0,0 1 0 0 0,0-1 0 0 0,0 1 0 0 0,0 1 0 0 0,0 0 0 0 0,0 14 0 0 0,0 6 0 0 0,0-1 0 0 0,0-2 0 0 0,0 9 0 0 0,0 1 0 0 0,0-6 0 0 0,0-5 0 0 0,0-6 0 0 0,0-5 0 0 0,0-4 0 0 0,0-2 0 0 0,0 0 0 0 0,0-2 0 0 0,6 1 0 0 0,3 0 0 0 0,-1 0 0 0 0,-1 0 0 0 0,-3 1 0 0 0,-1-1 0 0 0,-1 1 0 0 0,-1 1 0 0 0,5-1 0 0 0,9 1 0 0 0,2 0 0 0 0,-2-1 0 0 0,-4-1 0 0 0,4 1 0 0 0,-2-1 0 0 0,-3 2 0 0 0,-3-8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13084 7680 16383 0 0,'-6'0'0'0'0,"-29"0"0"0"0,-34 0 0 0 0,-12 0 0 0 0,-11 0 0 0 0,3 0 0 0 0,12 0 0 0 0,-1 13 0 0 0,7 10 0 0 0,3 20 0 0 0,-7 31 0 0 0,2 21 0 0 0,-6 21 0 0 0,3 10 0 0 0,16 3 0 0 0,17 5 0 0 0,10-13 0 0 0,11-2 0 0 0,9 5 0 0 0,0-11 0 0 0,3 0 0 0 0,3-12 0 0 0,3-4 0 0 0,7-14 0 0 0,17-8 0 0 0,16-4 0 0 0,9-8 0 0 0,23-9 0 0 0,27-6 0 0 0,31 2 0 0 0,28-7 0 0 0,22-12 0 0 0,15-10 0 0 0,-6-9 0 0 0,-9-7 0 0 0,-15-4 0 0 0,-16-2 0 0 0,-27-1 0 0 0,-6-13 0 0 0,-10-17 0 0 0,-9-22 0 0 0,-8-29 0 0 0,-4-34 0 0 0,-2-24 0 0 0,-16-15 0 0 0,-17 2 0 0 0,-17-9 0 0 0,-14-9 0 0 0,-9-2 0 0 0,-5-5 0 0 0,-17 1 0 0 0,-35-13 0 0 0,-29-10 0 0 0,-22 3 0 0 0,-7 22 0 0 0,-3 21 0 0 0,-3 18 0 0 0,5 19 0 0 0,10 18 0 0 0,15 19 0 0 0,17 24 0 0 0,15 22 0 0 0,15 16 0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8868 8322 16383 0 0,'-7'0'0'0'0,"-9"0"0"0"0,-8 7 0 0 0,-6 8 0 0 0,1 9 0 0 0,-1 22 0 0 0,5 10 0 0 0,6 3 0 0 0,7-1 0 0 0,5-4 0 0 0,4 9 0 0 0,2 2 0 0 0,2-3 0 0 0,0-5 0 0 0,0-4 0 0 0,0-5 0 0 0,0-3 0 0 0,0-2 0 0 0,-1-2 0 0 0,0-1 0 0 0,0 0 0 0 0,0-1 0 0 0,0 15 0 0 0,0 5 0 0 0,0 0 0 0 0,0-3 0 0 0,0-5 0 0 0,0-4 0 0 0,0-2 0 0 0,0 11 0 0 0,0 3 0 0 0,0 12 0 0 0,0 1 0 0 0,0-6 0 0 0,0-7 0 0 0,0-7 0 0 0,0-6 0 0 0,0-4 0 0 0,0-3 0 0 0,0-1 0 0 0,0 1 0 0 0,0 14 0 0 0,0 5 0 0 0,0 0 0 0 0,0 11 0 0 0,0 1 0 0 0,0-4 0 0 0,0-6 0 0 0,0-7 0 0 0,0-4 0 0 0,0-5 0 0 0,0-2 0 0 0,0 13 0 0 0,0 3 0 0 0,0 0 0 0 0,0-3 0 0 0,0-4 0 0 0,0-3 0 0 0,0-4 0 0 0,0-3 0 0 0,6-2 0 0 0,9-8 0 0 0,8-9 0 0 0,7-8 0 0 0,20-7 0 0 0,8-4 0 0 0,14-3 0 0 0,17-2 0 0 0,13 1 0 0 0,-2-1 0 0 0,-12 1 0 0 0,-13 0 0 0 0,10 0 0 0 0,-3 1 0 0 0,-1-14 0 0 0,-7-5 0 0 0,-10 2 0 0 0,6 3 0 0 0,-3 4 0 0 0,10-3 0 0 0,-2 0 0 0 0,7 3 0 0 0,-3 3 0 0 0,-8-5 0 0 0,-10 1 0 0 0,-8 1 0 0 0,-6 3 0 0 0,10 3 0 0 0,1 1 0 0 0,-3 2 0 0 0,11 1 0 0 0,1 0 0 0 0,-4 1 0 0 0,-6-1 0 0 0,-6 1 0 0 0,-5-1 0 0 0,-4 0 0 0 0,-2 0 0 0 0,0 0 0 0 0,-1 0 0 0 0,1 0 0 0 0,-1 0 0 0 0,-1 0 0 0 0,15 0 0 0 0,4 0 0 0 0,0 0 0 0 0,10 0 0 0 0,0 0 0 0 0,10 0 0 0 0,-1 0 0 0 0,-8 0 0 0 0,-9 0 0 0 0,-8 0 0 0 0,-6 0 0 0 0,-5 0 0 0 0,-3 0 0 0 0,0 0 0 0 0,-1 0 0 0 0,1 0 0 0 0,1 0 0 0 0,14 0 0 0 0,5 0 0 0 0,-1 0 0 0 0,11 0 0 0 0,1 0 0 0 0,-4 0 0 0 0,-6 0 0 0 0,-7 0 0 0 0,-5 0 0 0 0,-4 0 0 0 0,-3 0 0 0 0,-1 0 0 0 0,-1 0 0 0 0,0 0 0 0 0,0 0 0 0 0,1-6 0 0 0,-6-9 0 0 0,-9-32 0 0 0,-8-15 0 0 0,-7-25 0 0 0,-5-28 0 0 0,-2-2 0 0 0,-2-1 0 0 0,-1-2 0 0 0,1-2 0 0 0,-1 13 0 0 0,1 18 0 0 0,1 3 0 0 0,-1 9 0 0 0,1 12 0 0 0,0 10 0 0 0,0 7 0 0 0,0 6 0 0 0,0 4 0 0 0,0 3 0 0 0,0 0 0 0 0,-6-1 0 0 0,-3 0 0 0 0,1-1 0 0 0,-5-1 0 0 0,0 1 0 0 0,2 0 0 0 0,2 0 0 0 0,4-1 0 0 0,2 0 0 0 0,2-1 0 0 0,-6 0 0 0 0,-2 0 0 0 0,1-13 0 0 0,2-6 0 0 0,1 1 0 0 0,3 3 0 0 0,-14-2 0 0 0,-10-20 0 0 0,-1-4 0 0 0,4 5 0 0 0,-1 9 0 0 0,4 16 0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8747 9244 16383 0 0,'7'7'0'0'0,"9"1"0"0"0,8-6 0 0 0,8-11 0 0 0,6-10 0 0 0,17-9 0 0 0,6-8 0 0 0,0-3 0 0 0,-3-3 0 0 0,7 0 0 0 0,-1 7 0 0 0,19 10 0 0 0,23 8 0 0 0,16 30 0 0 0,10 26 0 0 0,-13 14 0 0 0,-18 5 0 0 0,-21-1 0 0 0,-23-4 0 0 0,-15 11 0 0 0,-8 0 0 0 0,-10-4 0 0 0,-8-5 0 0 0,-1-5 0 0 0,3-5 0 0 0,7-10 0 0 0,4-10 0 0 0,6-17 0 0 0,3-17 0 0 0,18-20 0 0 0,12-20 0 0 0,3-8 0 0 0,-5-1 0 0 0,8-5 0 0 0,-2 2 0 0 0,-6 4 0 0 0,-9 7 0 0 0,-7 4 0 0 0,-4 10 0 0 0,-6 11 0 0 0,-1 10 0 0 0,0 7 0 0 0,15 6 0 0 0,4 2 0 0 0,0 9 0 0 0,-4 9 0 0 0,4 16 0 0 0,-2 9 0 0 0,-4 5 0 0 0,-4 1 0 0 0,-3-2 0 0 0,-4-8 0 0 0,-2-5 0 0 0,-1-8 0 0 0,1-15 0 0 0,-1-10 0 0 0,0-11 0 0 0,15-4 0 0 0,12-13 0 0 0,1-3 0 0 0,11-3 0 0 0,-2 5 0 0 0,-7 0 0 0 0,-7 4 0 0 0,-8 8 0 0 0,-5 5 0 0 0,-4 5 0 0 0,-4 4 0 0 0,-1 1 0 0 0,-1 2 0 0 0,13 0 0 0 0,5 0 0 0 0,-1 1 0 0 0,-2-2 0 0 0,-4 7 0 0 0,-11 8 0 0 0,-5 8 0 0 0,-1 6 0 0 0,1 6 0 0 0,1-4 0 0 0,2 0 0 0 0,2 1 0 0 0,0-5 0 0 0,1 0 0 0 0,0-5 0 0 0,-1-6 0 0 0,0 0 0 0 0,-7-2 0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7707 8283 16383 0 0,'-7'0'0'0'0,"-32"-7"0"0"0,-39-3 0 0 0,-26-7 0 0 0,-18 1 0 0 0,-16 1 0 0 0,-6 5 0 0 0,-8 3 0 0 0,1 3 0 0 0,6 2 0 0 0,6 2 0 0 0,19 0 0 0 0,1 1 0 0 0,7 14 0 0 0,16 4 0 0 0,16 5 0 0 0,-6 14 0 0 0,-4 14 0 0 0,-7 13 0 0 0,-10 25 0 0 0,-9 12 0 0 0,-15 19 0 0 0,0 4 0 0 0,16 1 0 0 0,13 9 0 0 0,16 10 0 0 0,22 3 0 0 0,23-4 0 0 0,18 3 0 0 0,13-16 0 0 0,8-10 0 0 0,4-17 0 0 0,3-6 0 0 0,-1-13 0 0 0,0 10 0 0 0,-1 8 0 0 0,-1-5 0 0 0,-1 1 0 0 0,6-9 0 0 0,8-12 0 0 0,9-14 0 0 0,7-11 0 0 0,5-6 0 0 0,3-13 0 0 0,18-4 0 0 0,5 0 0 0 0,-1-6 0 0 0,-2-7 0 0 0,9 8 0 0 0,0 0 0 0 0,-4-4 0 0 0,16-6 0 0 0,1-6 0 0 0,7-3 0 0 0,-4-4 0 0 0,12-2 0 0 0,-2-1 0 0 0,11 0 0 0 0,18 0 0 0 0,25 0 0 0 0,17-7 0 0 0,1-9 0 0 0,2-9 0 0 0,3-15 0 0 0,0-8 0 0 0,-7-3 0 0 0,-2 1 0 0 0,-7-6 0 0 0,-23 0 0 0 0,-5 3 0 0 0,-16 3 0 0 0,-6 4 0 0 0,-7-4 0 0 0,-13-1 0 0 0,-14 3 0 0 0,-13 3 0 0 0,-9 1 0 0 0,-7-10 0 0 0,4-18 0 0 0,2-18 0 0 0,-9 0 0 0 0,-2-14 0 0 0,-8-11 0 0 0,-9 8 0 0 0,-8 1 0 0 0,-6 11 0 0 0,-3 16 0 0 0,-4-8 0 0 0,0 5 0 0 0,-15 2 0 0 0,-10 8 0 0 0,-9 10 0 0 0,-12-14 0 0 0,-5-1 0 0 0,-1 6 0 0 0,-6-6 0 0 0,-7-3 0 0 0,1 4 0 0 0,-3 3 0 0 0,4 6 0 0 0,6 9 0 0 0,-16-1 0 0 0,-3 4 0 0 0,5 4 0 0 0,8 11 0 0 0,9 13 0 0 0,7 11 0 0 0,12 8 0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5659 9235 16383 0 0,'-6'0'0'0'0,"-9"0"0"0"0,-23 0 0 0 0,-11 0 0 0 0,-26 0 0 0 0,-9 0 0 0 0,4 0 0 0 0,8 0 0 0 0,9 0 0 0 0,-5 0 0 0 0,2 0 0 0 0,7 0 0 0 0,5 0 0 0 0,6 0 0 0 0,5 0 0 0 0,2 0 0 0 0,-11 7 0 0 0,-5 9 0 0 0,2 2 0 0 0,3-3 0 0 0,3-3 0 0 0,4 2 0 0 0,2 0 0 0 0,3-4 0 0 0,1-3 0 0 0,1-2 0 0 0,1-3 0 0 0,-1-1 0 0 0,-1 5 0 0 0,0 8 0 0 0,-1 2 0 0 0,0 4 0 0 0,0 5 0 0 0,1 5 0 0 0,0-3 0 0 0,-1-6 0 0 0,0-6 0 0 0,-14-6 0 0 0,-27-5 0 0 0,-1-2 0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1316 8453 16383 0 0,'0'7'0'0'0,"0"8"0"0"0,0 7 0 0 0,0 8 0 0 0,0 5 0 0 0,0 3 0 0 0,0 3 0 0 0,0 15 0 0 0,0 4 0 0 0,0-1 0 0 0,0 10 0 0 0,0 0 0 0 0,0-3 0 0 0,0-8 0 0 0,0-6 0 0 0,0-6 0 0 0,0-4 0 0 0,0-2 0 0 0,0-2 0 0 0,0-1 0 0 0,0 1 0 0 0,0 1 0 0 0,0 15 0 0 0,0 5 0 0 0,0-1 0 0 0,0 10 0 0 0,0-1 0 0 0,0-4 0 0 0,0-7 0 0 0,0-6 0 0 0,7-5 0 0 0,7-11 0 0 0,2-11 0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1739 8478 16383 0 0,'0'7'0'0'0,"0"8"0"0"0,0 32 0 0 0,0 15 0 0 0,0 17 0 0 0,0 3 0 0 0,0 7 0 0 0,0-4 0 0 0,0-10 0 0 0,0-13 0 0 0,0-8 0 0 0,0-8 0 0 0,0-4 0 0 0,0-2 0 0 0,0 0 0 0 0,0-1 0 0 0,0 12 0 0 0,0 5 0 0 0,0-2 0 0 0,0-2 0 0 0,0-3 0 0 0,0-5 0 0 0,0-3 0 0 0,0-8 0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1278 8828 16383 0 0,'6'0'0'0'0,"9"0"0"0"0,22 0 0 0 0,12 0 0 0 0,5 7 0 0 0,-1 1 0 0 0,-3 0 0 0 0,-3-2 0 0 0,11-1 0 0 0,2-2 0 0 0,-2-2 0 0 0,-6 0 0 0 0,-3-1 0 0 0,-4 0 0 0 0,-4-1 0 0 0,-2 1 0 0 0,-1 0 0 0 0,0-7 0 0 0,-6-2 0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2395 8691 16383 0 0,'-6'0'0'0'0,"-10"0"0"0"0,-8 7 0 0 0,-6 1 0 0 0,-6 7 0 0 0,-2 0 0 0 0,-2-2 0 0 0,-1 4 0 0 0,1 4 0 0 0,7 5 0 0 0,3 5 0 0 0,6 4 0 0 0,7 3 0 0 0,7 1 0 0 0,5 2 0 0 0,3 0 0 0 0,2 1 0 0 0,8-1 0 0 0,2 14 0 0 0,14 11 0 0 0,8 14 0 0 0,0 0 0 0 0,1-6 0 0 0,1-9 0 0 0,9-1 0 0 0,4-5 0 0 0,0-6 0 0 0,5 1 0 0 0,1-2 0 0 0,-2-10 0 0 0,-2-13 0 0 0,-3-10 0 0 0,-2-9 0 0 0,-1-6 0 0 0,-2-4 0 0 0,-1-1 0 0 0,-1-2 0 0 0,13-5 0 0 0,3-9 0 0 0,0-8 0 0 0,-11-19 0 0 0,-5-9 0 0 0,-9-4 0 0 0,-4 2 0 0 0,1 3 0 0 0,-4-11 0 0 0,0-1 0 0 0,-3-10 0 0 0,-6 0 0 0 0,-5 7 0 0 0,-4-6 0 0 0,-2 3 0 0 0,-3 7 0 0 0,0 7 0 0 0,-1 7 0 0 0,0 4 0 0 0,-7 4 0 0 0,-7 1 0 0 0,-9 9 0 0 0,-7 8 0 0 0,-5 2 0 0 0,-3-2 0 0 0,-2 3 0 0 0,1 5 0 0 0,0 5 0 0 0,0 4 0 0 0,2 4 0 0 0,-1 1 0 0 0,0 1 0 0 0,0 1 0 0 0,0 7 0 0 0,0 2 0 0 0,0-1 0 0 0,1-2 0 0 0,7-2 0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2996 8703 16383 0 0,'7'0'0'0'0,"8"0"0"0"0,24 7 0 0 0,12 3 0 0 0,5-1 0 0 0,-1-2 0 0 0,-3 5 0 0 0,-10-1 0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3250 8820 16383 0 0,'-14'21'0'0'0,"-5"14"0"0"0,1 8 0 0 0,3 18 0 0 0,-2 5 0 0 0,2 0 0 0 0,3-5 0 0 0,3 9 0 0 0,4-2 0 0 0,-4 9 0 0 0,-1-2 0 0 0,1-6 0 0 0,-12 14 0 0 0,-3-1 0 0 0,2-6 0 0 0,-1-11 0 0 0,4-9 0 0 0,4-8 0 0 0,5-5 0 0 0,4-3 0 0 0,-3-1 0 0 0,-1 0 0 0 0,2-1 0 0 0,2 0 0 0 0,2-6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15654 7747 16383 0 0,'-6'0'0'0'0,"-20"0"0"0"0,-25 6 0 0 0,-22 3 0 0 0,-12 11 0 0 0,-10 9 0 0 0,5 6 0 0 0,11 3 0 0 0,13 0 0 0 0,11 1 0 0 0,10 0 0 0 0,13 11 0 0 0,4 4 0 0 0,9 12 0 0 0,-7 21 0 0 0,1 2 0 0 0,6-7 0 0 0,5-11 0 0 0,5-12 0 0 0,5 4 0 0 0,2-3 0 0 0,16 22 0 0 0,24 10 0 0 0,13-4 0 0 0,17 2 0 0 0,23-7 0 0 0,16-5 0 0 0,15-10 0 0 0,22-8 0 0 0,20-9 0 0 0,8-13 0 0 0,9-12 0 0 0,8-11 0 0 0,5-8 0 0 0,-4-6 0 0 0,-15-2 0 0 0,-32-1 0 0 0,-32-7 0 0 0,-24-20 0 0 0,-19-13 0 0 0,-9-25 0 0 0,-13-21 0 0 0,-9-21 0 0 0,-11-18 0 0 0,-9 6 0 0 0,-8-3 0 0 0,-5 13 0 0 0,-10 0 0 0 0,-24-1 0 0 0,-35-10 0 0 0,-33-12 0 0 0,-20 5 0 0 0,-17 3 0 0 0,-20 9 0 0 0,-19 4 0 0 0,-23 0 0 0 0,-30-5 0 0 0,5 13 0 0 0,12 3 0 0 0,16 20 0 0 0,23 16 0 0 0,34 21 0 0 0,33 17 0 0 0,29 13 0 0 0,27 10 0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2840 8800 16383 0 0,'7'-6'0'0'0,"8"-9"0"0"0,10-2 0 0 0,8-4 0 0 0,4 1 0 0 0,4 4 0 0 0,0 5 0 0 0,0 4 0 0 0,0 4 0 0 0,-1 2 0 0 0,-1 1 0 0 0,0 0 0 0 0,0-5 0 0 0,0-3 0 0 0,0 0 0 0 0,0 2 0 0 0,-1 2 0 0 0,0 1 0 0 0,1 1 0 0 0,-1 8 0 0 0,0 2 0 0 0,-1 7 0 0 0,1 7 0 0 0,-1 6 0 0 0,1-2 0 0 0,-1-5 0 0 0,0 1 0 0 0,0-5 0 0 0,0-4 0 0 0,0 2 0 0 0,0-1 0 0 0,1 3 0 0 0,-1 5 0 0 0,2-2 0 0 0,-1 4 0 0 0,1-4 0 0 0,0-4 0 0 0,-7-6 0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4727 7151 16383 0 0,'0'6'0'0'0,"0"9"0"0"0,0 9 0 0 0,0 21 0 0 0,0 11 0 0 0,0 3 0 0 0,0-2 0 0 0,0 12 0 0 0,0 0 0 0 0,0-5 0 0 0,0 8 0 0 0,0 21 0 0 0,0 1 0 0 0,0 7 0 0 0,0 6 0 0 0,0 7 0 0 0,0-9 0 0 0,0-2 0 0 0,0-10 0 0 0,0-1 0 0 0,0-9 0 0 0,0 2 0 0 0,0-7 0 0 0,0-10 0 0 0,0-11 0 0 0,0-7 0 0 0,0-5 0 0 0,0-4 0 0 0,6-2 0 0 0,3 1 0 0 0,0-1 0 0 0,-2 0 0 0 0,-2 0 0 0 0,-2 0 0 0 0,-2 0 0 0 0,0 14 0 0 0,-1 4 0 0 0,0 0 0 0 0,-1-4 0 0 0,1-2 0 0 0,6-5 0 0 0,3 12 0 0 0,-1 3 0 0 0,-2 11 0 0 0,-1 0 0 0 0,-2-5 0 0 0,-1-7 0 0 0,-2-6 0 0 0,0-7 0 0 0,0-5 0 0 0,0-1 0 0 0,-1-2 0 0 0,1 0 0 0 0,0 13 0 0 0,0 6 0 0 0,0-3 0 0 0,-1-1 0 0 0,1-5 0 0 0,0-4 0 0 0,1-3 0 0 0,-1-2 0 0 0,0 0 0 0 0,0-2 0 0 0,0-1 0 0 0,6-1 0 0 0,23-6 0 0 0,13-8 0 0 0,21-8 0 0 0,6-6 0 0 0,-1-5 0 0 0,-6-3 0 0 0,-6-1 0 0 0,-7 0 0 0 0,-6-1 0 0 0,-2 1 0 0 0,-2 0 0 0 0,0 0 0 0 0,14 1 0 0 0,5 0 0 0 0,-2-1 0 0 0,12 2 0 0 0,-1-1 0 0 0,-4 0 0 0 0,-6 0 0 0 0,-7 0 0 0 0,-4 0 0 0 0,-5 0 0 0 0,11 0 0 0 0,3 0 0 0 0,-2 0 0 0 0,-2 0 0 0 0,-3 0 0 0 0,-4 0 0 0 0,-3 0 0 0 0,-1 0 0 0 0,-1 0 0 0 0,-1 0 0 0 0,14 0 0 0 0,5 0 0 0 0,-1 0 0 0 0,-4 0 0 0 0,-3 0 0 0 0,-3 0 0 0 0,-4 0 0 0 0,-2 0 0 0 0,-1 0 0 0 0,0 0 0 0 0,-1 0 0 0 0,0 0 0 0 0,0-7 0 0 0,1-2 0 0 0,0-6 0 0 0,1-8 0 0 0,-1 1 0 0 0,0 4 0 0 0,0 5 0 0 0,13 4 0 0 0,5 5 0 0 0,-1 2 0 0 0,-3-5 0 0 0,8-1 0 0 0,1 1 0 0 0,10 1 0 0 0,0 2 0 0 0,-6 2 0 0 0,-8-6 0 0 0,-6-1 0 0 0,-6 1 0 0 0,-4 1 0 0 0,-4 3 0 0 0,0 1 0 0 0,-1 2 0 0 0,1 0 0 0 0,13 2 0 0 0,6-1 0 0 0,-1 0 0 0 0,-5 1 0 0 0,-2-1 0 0 0,-5 0 0 0 0,-2-7 0 0 0,-9-9 0 0 0,-10-8 0 0 0,-16-22 0 0 0,-9-9 0 0 0,-11-17 0 0 0,-4-4 0 0 0,-5-9 0 0 0,0 2 0 0 0,-2 8 0 0 0,3-3 0 0 0,-2 4 0 0 0,-4 7 0 0 0,3 8 0 0 0,-1 8 0 0 0,3 4 0 0 0,6 5 0 0 0,6 2 0 0 0,-4-13 0 0 0,2-4 0 0 0,2 2 0 0 0,4-11 0 0 0,2-1 0 0 0,2 5 0 0 0,1 6 0 0 0,1 6 0 0 0,-6 4 0 0 0,-2 3 0 0 0,0 2 0 0 0,2 1 0 0 0,1 1 0 0 0,3 0 0 0 0,0 1 0 0 0,1-1 0 0 0,1 0 0 0 0,1 1 0 0 0,-1-1 0 0 0,0 0 0 0 0,1 0 0 0 0,-1 1 0 0 0,0-2 0 0 0,0 1 0 0 0,0 0 0 0 0,0 1 0 0 0,0-2 0 0 0,0 1 0 0 0,0 0 0 0 0,0-14 0 0 0,0-5 0 0 0,0 2 0 0 0,0 3 0 0 0,0 4 0 0 0,0 4 0 0 0,0 2 0 0 0,0 4 0 0 0,0-1 0 0 0,0 2 0 0 0,0 0 0 0 0,0 0 0 0 0,0 0 0 0 0,0 0 0 0 0,0-1 0 0 0,0 1 0 0 0,0-1 0 0 0,0 0 0 0 0,0 0 0 0 0,0 1 0 0 0,0-1 0 0 0,0 0 0 0 0,0 0 0 0 0,0 1 0 0 0,0 0 0 0 0,0-1 0 0 0,0 1 0 0 0,0 0 0 0 0,0-1 0 0 0,0 0 0 0 0,0 1 0 0 0,0-1 0 0 0,-14-6 0 0 0,-4 3 0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6428 7016 16383 0 0,'6'6'0'0'0,"10"2"0"0"0,9 0 0 0 0,6-1 0 0 0,7-10 0 0 0,1-3 0 0 0,2-1 0 0 0,14 1 0 0 0,5 1 0 0 0,-1 2 0 0 0,-4 1 0 0 0,-2 1 0 0 0,9 0 0 0 0,1 1 0 0 0,-3 1 0 0 0,-6-1 0 0 0,-5 0 0 0 0,-4 1 0 0 0,-3-1 0 0 0,-1 7 0 0 0,0 2 0 0 0,0 6 0 0 0,13 0 0 0 0,5 5 0 0 0,14 6 0 0 0,0-2 0 0 0,19 11 0 0 0,-2-2 0 0 0,-8-6 0 0 0,2 0 0 0 0,-5-5 0 0 0,-9 0 0 0 0,-11-3 0 0 0,-7 2 0 0 0,-5-3 0 0 0,-4 2 0 0 0,-4 5 0 0 0,-1 4 0 0 0,1 3 0 0 0,-1-3 0 0 0,0 0 0 0 0,8 8 0 0 0,3 5 0 0 0,-1-5 0 0 0,13-2 0 0 0,3-1 0 0 0,12 2 0 0 0,0 1 0 0 0,-6 0 0 0 0,-8-5 0 0 0,16-1 0 0 0,0-6 0 0 0,-5 0 0 0 0,5-5 0 0 0,12 9 0 0 0,-4 0 0 0 0,-9 1 0 0 0,3 2 0 0 0,-6 3 0 0 0,6-5 0 0 0,11 7 0 0 0,10 4 0 0 0,-3-5 0 0 0,1-1 0 0 0,-8-1 0 0 0,0-5 0 0 0,-9-9 0 0 0,-11-6 0 0 0,-12-7 0 0 0,-8-4 0 0 0,-6 4 0 0 0,-4 8 0 0 0,-2 1 0 0 0,0-3 0 0 0,0-2 0 0 0,15 3 0 0 0,3-1 0 0 0,23-2 0 0 0,3-3 0 0 0,-3 3 0 0 0,-9 1 0 0 0,-10-3 0 0 0,-8-2 0 0 0,-7-2 0 0 0,-4-3 0 0 0,-4 6 0 0 0,0 1 0 0 0,0-1 0 0 0,-1-2 0 0 0,15-2 0 0 0,12 12 0 0 0,2 4 0 0 0,-4-2 0 0 0,-4 2 0 0 0,-6-1 0 0 0,9 2 0 0 0,2 4 0 0 0,20 6 0 0 0,2 4 0 0 0,7 3 0 0 0,-11-5 0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15028 8686 16383 0 0,'6'-6'0'0'0,"-4"-9"0"0"0,-9-8 0 0 0,-25-23 0 0 0,-15-9 0 0 0,-5-2 0 0 0,0 0 0 0 0,-14-10 0 0 0,-2-2 0 0 0,-3-3 0 0 0,-12-3 0 0 0,3 5 0 0 0,0 0 0 0 0,8 5 0 0 0,8 7 0 0 0,-5 7 0 0 0,1 5 0 0 0,7 4 0 0 0,6 2 0 0 0,6 2 0 0 0,-10-7 0 0 0,-3-3 0 0 0,-12 0 0 0 0,0 1 0 0 0,-10-6 0 0 0,3 0 0 0 0,-6 1 0 0 0,3 4 0 0 0,-4-6 0 0 0,6 1 0 0 0,9 2 0 0 0,10 10 0 0 0,9 6 0 0 0,-9-7 0 0 0,0-2 0 0 0,-11-1 0 0 0,0 7 0 0 0,7 4 0 0 0,6 7 0 0 0,0-5 0 0 0,4 2 0 0 0,5 0 0 0 0,3-2 0 0 0,-11-3 0 0 0,-1 6 0 0 0,-5-8 0 0 0,2-3 0 0 0,5 5 0 0 0,7 2 0 0 0,-10 6 0 0 0,0 8 0 0 0,3 1 0 0 0,4 3 0 0 0,-2-10 0 0 0,-12-1 0 0 0,0-2 0 0 0,6 4 0 0 0,5-1 0 0 0,6 3 0 0 0,-9 0 0 0 0,1 3 0 0 0,2-2 0 0 0,5-4 0 0 0,5-4 0 0 0,3 3 0 0 0,3-1 0 0 0,0 4 0 0 0,1 6 0 0 0,1 6 0 0 0,1 4 0 0 0,0 4 0 0 0,1 3 0 0 0,-1 0 0 0 0,1 2 0 0 0,-1-1 0 0 0,-2-7 0 0 0,1-2 0 0 0,0 0 0 0 0,-1 1 0 0 0,2 2 0 0 0,0 2 0 0 0,-1 2 0 0 0,1 0 0 0 0,1 1 0 0 0,0 0 0 0 0,0 0 0 0 0,-1 1 0 0 0,1-1 0 0 0,0 0 0 0 0,0 0 0 0 0,0 0 0 0 0,-1 1 0 0 0,2-1 0 0 0,-14-1 0 0 0,-5 1 0 0 0,1 0 0 0 0,2 0 0 0 0,3 0 0 0 0,3 0 0 0 0,4 0 0 0 0,2 0 0 0 0,1 0 0 0 0,-12 0 0 0 0,-6 0 0 0 0,1 0 0 0 0,-10 0 0 0 0,-1 0 0 0 0,5 0 0 0 0,6 0 0 0 0,6 0 0 0 0,5 0 0 0 0,5 0 0 0 0,1 0 0 0 0,2 0 0 0 0,0 0 0 0 0,0 0 0 0 0,0 0 0 0 0,0 0 0 0 0,-1 0 0 0 0,1 0 0 0 0,-1 0 0 0 0,0 0 0 0 0,0 0 0 0 0,0 0 0 0 0,0 0 0 0 0,0 0 0 0 0,-1 0 0 0 0,-1 0 0 0 0,0 0 0 0 0,1 0 0 0 0,0 0 0 0 0,-1 0 0 0 0,0 0 0 0 0,-22 0 0 0 0,-6 0 0 0 0,1 0 0 0 0,6 0 0 0 0,6 0 0 0 0,7 0 0 0 0,-10 0 0 0 0,0 0 0 0 0,2 0 0 0 0,5 0 0 0 0,5 0 0 0 0,2 0 0 0 0,4 0 0 0 0,2 0 0 0 0,0 0 0 0 0,1 0 0 0 0,0 0 0 0 0,0 0 0 0 0,-1 0 0 0 0,0 0 0 0 0,-1 0 0 0 0,-1 0 0 0 0,1 0 0 0 0,0 0 0 0 0,1 0 0 0 0,-15 0 0 0 0,-3 0 0 0 0,1 0 0 0 0,2 0 0 0 0,4 0 0 0 0,4 0 0 0 0,-12 0 0 0 0,-3 0 0 0 0,2 0 0 0 0,4 0 0 0 0,5 0 0 0 0,5 0 0 0 0,-11 0 0 0 0,-2 0 0 0 0,2 7 0 0 0,3 2 0 0 0,4-1 0 0 0,5-1 0 0 0,2-3 0 0 0,-4 13 0 0 0,-16 16 0 0 0,-3 10 0 0 0,-5 10 0 0 0,3 3 0 0 0,6-1 0 0 0,7-3 0 0 0,-1 2 0 0 0,2 0 0 0 0,4-4 0 0 0,4 11 0 0 0,2 1 0 0 0,3-3 0 0 0,1 8 0 0 0,1 0 0 0 0,7 8 0 0 0,-5 5 0 0 0,-2-5 0 0 0,6-8 0 0 0,0-8 0 0 0,7-7 0 0 0,7-6 0 0 0,0-4 0 0 0,3-3 0 0 0,5-1 0 0 0,-4 0 0 0 0,-5 1 0 0 0,-6 13 0 0 0,1 3 0 0 0,5-1 0 0 0,5-2 0 0 0,6 11 0 0 0,-3 1 0 0 0,0-3 0 0 0,3-5 0 0 0,2-7 0 0 0,2-4 0 0 0,-4-3 0 0 0,-2-2 0 0 0,1-1 0 0 0,-4 11 0 0 0,-6 5 0 0 0,-1-2 0 0 0,4-2 0 0 0,11-3 0 0 0,6-11 0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13314 8604 16383 0 0,'-5'0'0'0'0,"-8"5"0"0"0,-2 9 0 0 0,2 9 0 0 0,4 5 0 0 0,2 6 0 0 0,3 2 0 0 0,8 3 0 0 0,4 13 0 0 0,6 4 0 0 0,0 19 0 0 0,-1 3 0 0 0,-3 15 0 0 0,-4 10 0 0 0,4-6 0 0 0,-1-1 0 0 0,-1 2 0 0 0,5 11 0 0 0,-1-7 0 0 0,12-1 0 0 0,0 1 0 0 0,-2 2 0 0 0,-7 1 0 0 0,2-10 0 0 0,-4 4 0 0 0,-2-9 0 0 0,-5 0 0 0 0,4-10 0 0 0,0 0 0 0 0,-2-7 0 0 0,4-9 0 0 0,-1-10 0 0 0,-1-7 0 0 0,-3-6 0 0 0,-2 9 0 0 0,-3 2 0 0 0,-1-3 0 0 0,-1 10 0 0 0,0 0 0 0 0,-1 11 0 0 0,1-3 0 0 0,0 8 0 0 0,-1-4 0 0 0,1-7 0 0 0,0-9 0 0 0,0-6 0 0 0,0-7 0 0 0,0-3 0 0 0,0-2 0 0 0,0-3 0 0 0,6-1 0 0 0,8-6 0 0 0,20-8 0 0 0,12-6 0 0 0,16-7 0 0 0,17-3 0 0 0,1-3 0 0 0,6-1 0 0 0,7-1 0 0 0,-6 1 0 0 0,2 0 0 0 0,-9 0 0 0 0,2 0 0 0 0,-7 1 0 0 0,-10 0 0 0 0,-10 0 0 0 0,-8 0 0 0 0,-7 0 0 0 0,8 0 0 0 0,3 0 0 0 0,-2 6 0 0 0,-3 2 0 0 0,-3 0 0 0 0,11-2 0 0 0,14 11 0 0 0,3 3 0 0 0,-5-2 0 0 0,-7-4 0 0 0,-8-5 0 0 0,-5-4 0 0 0,-5-2 0 0 0,10-2 0 0 0,2-1 0 0 0,11-1 0 0 0,1 0 0 0 0,9 7 0 0 0,-2 8 0 0 0,6 1 0 0 0,-5-1 0 0 0,4-3 0 0 0,-5-4 0 0 0,5-3 0 0 0,-6 4 0 0 0,-7 1 0 0 0,3-2 0 0 0,-3-2 0 0 0,-1 11 0 0 0,-4 3 0 0 0,-8-3 0 0 0,-6-3 0 0 0,-5-4 0 0 0,-3-3 0 0 0,-1-4 0 0 0,-3-1 0 0 0,1-1 0 0 0,11-1 0 0 0,6 6 0 0 0,12 2 0 0 0,1 0 0 0 0,-4-1 0 0 0,7-2 0 0 0,-1-2 0 0 0,-6 0 0 0 0,-6-2 0 0 0,-7 0 0 0 0,8 0 0 0 0,0 0 0 0 0,-4-1 0 0 0,-3 1 0 0 0,-5 0 0 0 0,-4 0 0 0 0,-3-6 0 0 0,-1-7 0 0 0,-8-8 0 0 0,-7-6 0 0 0,-8-5 0 0 0,-5-3 0 0 0,-5-14 0 0 0,-2-5 0 0 0,-1 0 0 0 0,0 3 0 0 0,-1 3 0 0 0,1 4 0 0 0,0 2 0 0 0,0 3 0 0 0,1-10 0 0 0,0-4 0 0 0,0-10 0 0 0,0-2 0 0 0,0 4 0 0 0,0 5 0 0 0,0 7 0 0 0,14-16 0 0 0,3-3 0 0 0,0 5 0 0 0,-3 5 0 0 0,-5-5 0 0 0,-3 1 0 0 0,-2 5 0 0 0,-3-6 0 0 0,-1-12 0 0 0,-1 1 0 0 0,1 7 0 0 0,-1-5 0 0 0,0-16 0 0 0,1 2 0 0 0,0 8 0 0 0,-1-1 0 0 0,1 6 0 0 0,0 9 0 0 0,0 9 0 0 0,0-5 0 0 0,0 1 0 0 0,0 5 0 0 0,1-7 0 0 0,5 0 0 0 0,2-8 0 0 0,-1 1 0 0 0,6-6 0 0 0,0 4 0 0 0,-3 7 0 0 0,5-5 0 0 0,-2 4 0 0 0,-2 7 0 0 0,-3-6 0 0 0,-4 2 0 0 0,-1-7 0 0 0,4 1 0 0 0,7 7 0 0 0,1-5 0 0 0,-2 3 0 0 0,-3 7 0 0 0,-4 6 0 0 0,-2 5 0 0 0,4 5 0 0 0,0-10 0 0 0,-1-3 0 0 0,-2 3 0 0 0,-1 3 0 0 0,-2 3 0 0 0,-1 3 0 0 0,5 3 0 0 0,2 1 0 0 0,-1 1 0 0 0,-2 0 0 0 0,-1 1 0 0 0,-1 0 0 0 0,-2 0 0 0 0,-1-1 0 0 0,0 1 0 0 0,0-1 0 0 0,0 0 0 0 0,-1 0 0 0 0,1 0 0 0 0,0 7 0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13983 8366 16383 0 0,'-5'6'0'0'0,"-3"7"0"0"0,0 8 0 0 0,2 6 0 0 0,2 4 0 0 0,2 3 0 0 0,0 2 0 0 0,2 0 0 0 0,0 1 0 0 0,0-1 0 0 0,0-1 0 0 0,0 1 0 0 0,1-1 0 0 0,-1 1 0 0 0,0-2 0 0 0,0 1 0 0 0,0 0 0 0 0,6 0 0 0 0,1-1 0 0 0,0 1 0 0 0,-1 0 0 0 0,-2 0 0 0 0,-1-1 0 0 0,-2 0 0 0 0,6 1 0 0 0,0 0 0 0 0,1 0 0 0 0,-3 0 0 0 0,-1 0 0 0 0,-2 0 0 0 0,0 0 0 0 0,-2 0 0 0 0,0 0 0 0 0,0 0 0 0 0,0-1 0 0 0,-1 2 0 0 0,1-1 0 0 0,0-1 0 0 0,0 0 0 0 0,0 0 0 0 0,0 1 0 0 0,0-1 0 0 0,0 0 0 0 0,0 1 0 0 0,0 0 0 0 0,0 0 0 0 0,0-1 0 0 0,0 1 0 0 0,0 0 0 0 0,0 0 0 0 0,0-1 0 0 0,0 1 0 0 0,0 0 0 0 0,0 0 0 0 0,0-1 0 0 0,0 2 0 0 0,0-1 0 0 0,0 0 0 0 0,0-1 0 0 0,0 1 0 0 0,0 0 0 0 0,0 0 0 0 0,0-1 0 0 0,5 0 0 0 0,3 0 0 0 0,0 0 0 0 0,-2-1 0 0 0,-2 1 0 0 0,11 6 0 0 0,3 2 0 0 0,4 0 0 0 0,-1-1 0 0 0,1-2 0 0 0,3-1 0 0 0,9 6 0 0 0,5 1 0 0 0,1-2 0 0 0,-1-1 0 0 0,-1-9 0 0 0,-1-10 0 0 0,-1-9 0 0 0,-2-6 0 0 0,1-5 0 0 0,0-3 0 0 0,-1-1 0 0 0,0-1 0 0 0,1 0 0 0 0,0 0 0 0 0,0 1 0 0 0,1-5 0 0 0,-1-9 0 0 0,0 0 0 0 0,0-5 0 0 0,0-3 0 0 0,0-5 0 0 0,-1-2 0 0 0,-5-2 0 0 0,-2-2 0 0 0,-6 0 0 0 0,-7-1 0 0 0,-5-1 0 0 0,-4-1 0 0 0,-4 0 0 0 0,-1 1 0 0 0,-1 0 0 0 0,0 1 0 0 0,0-1 0 0 0,0 0 0 0 0,0 0 0 0 0,1 0 0 0 0,0-1 0 0 0,0 2 0 0 0,0 0 0 0 0,0 0 0 0 0,0-1 0 0 0,-6 1 0 0 0,-2 1 0 0 0,1-1 0 0 0,1-1 0 0 0,2 0 0 0 0,-5 0 0 0 0,0 1 0 0 0,1 0 0 0 0,2 1 0 0 0,2 1 0 0 0,2-1 0 0 0,1-1 0 0 0,0 1 0 0 0,2 0 0 0 0,-1-1 0 0 0,0 0 0 0 0,1 0 0 0 0,-1 0 0 0 0,0 0 0 0 0,0 0 0 0 0,0 0 0 0 0,0 0 0 0 0,0 1 0 0 0,0-1 0 0 0,0 0 0 0 0,0 1 0 0 0,0-1 0 0 0,0 0 0 0 0,0 1 0 0 0,0-1 0 0 0,0 1 0 0 0,0 0 0 0 0,0 0 0 0 0,0 0 0 0 0,0 1 0 0 0,0-2 0 0 0,0 1 0 0 0,0-1 0 0 0,0 1 0 0 0,0-1 0 0 0,0 0 0 0 0,0 0 0 0 0,0 1 0 0 0,0-1 0 0 0,0 0 0 0 0,0 1 0 0 0,0-1 0 0 0,0 1 0 0 0,0-1 0 0 0,0 0 0 0 0,0 1 0 0 0,0-1 0 0 0,0 0 0 0 0,0 1 0 0 0,0 0 0 0 0,0 0 0 0 0,0-1 0 0 0,0 1 0 0 0,0 1 0 0 0,6-2 0 0 0,2 1 0 0 0,-1 0 0 0 0,-1 0 0 0 0,-2-1 0 0 0,-1 0 0 0 0,-2 1 0 0 0,0-1 0 0 0,-1 2 0 0 0,-1-1 0 0 0,1 6 0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14944 8002 16383 0 0,'0'7'0'0'0,"0"8"0"0"0,0 9 0 0 0,0 5 0 0 0,0 4 0 0 0,0 2 0 0 0,0 2 0 0 0,0 0 0 0 0,0-1 0 0 0,0 13 0 0 0,0 4 0 0 0,0-1 0 0 0,0-3 0 0 0,0-3 0 0 0,0-4 0 0 0,0-2 0 0 0,0-2 0 0 0,0-2 0 0 0,0-1 0 0 0,6-2 0 0 0,20-5 0 0 0,33-8 0 0 0,40 7 0 0 0,23-2 0 0 0,-4-5 0 0 0,-15-5 0 0 0,-18-6 0 0 0,-18-5 0 0 0,-15-2 0 0 0,-10-2 0 0 0,-6-1 0 0 0,-4 0 0 0 0,-2-5 0 0 0,0-8 0 0 0,-6-19 0 0 0,-6-8 0 0 0,-7-18 0 0 0,-4-4 0 0 0,-5 3 0 0 0,-2-8 0 0 0,-1 2 0 0 0,0 7 0 0 0,0 7 0 0 0,0 5 0 0 0,0 6 0 0 0,1 2 0 0 0,-1 3 0 0 0,1 1 0 0 0,-6 1 0 0 0,-1 0 0 0 0,-1 0 0 0 0,-3 0 0 0 0,-7 0 0 0 0,-5 6 0 0 0,-5 8 0 0 0,-4 6 0 0 0,-2 7 0 0 0,-2 4 0 0 0,0 3 0 0 0,-12 1 0 0 0,-4 0 0 0 0,0 0 0 0 0,4 1 0 0 0,3-1 0 0 0,3-1 0 0 0,2 1 0 0 0,3-1 0 0 0,1 0 0 0 0,2 0 0 0 0,-1 0 0 0 0,1 0 0 0 0,5-1 0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15280 8033 16383 0 0,'-6'-6'0'0'0,"-1"-1"0"0"0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15478 8140 16383 0 0,'0'0'0'0'0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2T14:21:27.485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14944 8002 16383 0 0,'0'7'0'0'0,"0"8"0"0"0,0 9 0 0 0,0 5 0 0 0,0 4 0 0 0,0 2 0 0 0,0 2 0 0 0,0 0 0 0 0,0-1 0 0 0,0 13 0 0 0,0 4 0 0 0,0-1 0 0 0,0-3 0 0 0,0-3 0 0 0,0-4 0 0 0,0-2 0 0 0,0-2 0 0 0,0-2 0 0 0,0-1 0 0 0,6-2 0 0 0,20-5 0 0 0,33-8 0 0 0,40 7 0 0 0,23-2 0 0 0,-4-5 0 0 0,-15-5 0 0 0,-18-6 0 0 0,-18-5 0 0 0,-15-2 0 0 0,-10-2 0 0 0,-6-1 0 0 0,-4 0 0 0 0,-2-5 0 0 0,0-8 0 0 0,-6-19 0 0 0,-6-8 0 0 0,-7-18 0 0 0,-4-4 0 0 0,-5 3 0 0 0,-2-8 0 0 0,-1 2 0 0 0,0 7 0 0 0,0 7 0 0 0,0 5 0 0 0,0 6 0 0 0,1 2 0 0 0,-1 3 0 0 0,1 1 0 0 0,-6 1 0 0 0,-1 0 0 0 0,-1 0 0 0 0,-3 0 0 0 0,-7 0 0 0 0,-5 6 0 0 0,-5 8 0 0 0,-4 6 0 0 0,-2 7 0 0 0,-2 4 0 0 0,0 3 0 0 0,-12 1 0 0 0,-4 0 0 0 0,0 0 0 0 0,4 1 0 0 0,3-1 0 0 0,3-1 0 0 0,2 1 0 0 0,3-1 0 0 0,1 0 0 0 0,2 0 0 0 0,-1 0 0 0 0,1 0 0 0 0,5-1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9323 10054 16383 0 0,'6'-5'0'0'0,"8"-9"0"0"0,14-12 0 0 0,14-15 0 0 0,6-6 0 0 0,2-2 0 0 0,5-4 0 0 0,11 0 0 0 0,0 4 0 0 0,0-1 0 0 0,-5 7 0 0 0,-7 5 0 0 0,-6 10 0 0 0,-6 8 0 0 0,-2 3 0 0 0,-3 3 0 0 0,-2 5 0 0 0,0 3 0 0 0,-1 4 0 0 0,0 1 0 0 0,0 1 0 0 0,0 1 0 0 0,1 0 0 0 0,12-1 0 0 0,5 1 0 0 0,-1 5 0 0 0,-2 8 0 0 0,2 14 0 0 0,-2 8 0 0 0,-8 4 0 0 0,-6 1 0 0 0,-3 0 0 0 0,-7-1 0 0 0,-7-1 0 0 0,-7-1 0 0 0,0-2 0 0 0,5 0 0 0 0,5 1 0 0 0,6-2 0 0 0,-3-5 0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2T14:21:27.798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14944 8002 16383 0 0,'0'7'0'0'0,"0"8"0"0"0,0 9 0 0 0,0 5 0 0 0,0 4 0 0 0,0 2 0 0 0,0 2 0 0 0,0 0 0 0 0,0-1 0 0 0,0 13 0 0 0,0 4 0 0 0,0-1 0 0 0,0-3 0 0 0,0-3 0 0 0,0-4 0 0 0,0-2 0 0 0,0-2 0 0 0,0-2 0 0 0,0-1 0 0 0,6-2 0 0 0,20-5 0 0 0,33-8 0 0 0,40 7 0 0 0,23-2 0 0 0,-4-5 0 0 0,-15-5 0 0 0,-18-6 0 0 0,-18-5 0 0 0,-15-2 0 0 0,-10-2 0 0 0,-6-1 0 0 0,-4 0 0 0 0,-2-5 0 0 0,0-8 0 0 0,-6-19 0 0 0,-6-8 0 0 0,-7-18 0 0 0,-4-4 0 0 0,-5 3 0 0 0,-2-8 0 0 0,-1 2 0 0 0,0 7 0 0 0,0 7 0 0 0,0 5 0 0 0,0 6 0 0 0,1 2 0 0 0,-1 3 0 0 0,1 1 0 0 0,-6 1 0 0 0,-1 0 0 0 0,-1 0 0 0 0,-3 0 0 0 0,-7 0 0 0 0,-5 6 0 0 0,-5 8 0 0 0,-4 6 0 0 0,-2 7 0 0 0,-2 4 0 0 0,0 3 0 0 0,-12 1 0 0 0,-4 0 0 0 0,0 0 0 0 0,4 1 0 0 0,3-1 0 0 0,3-1 0 0 0,2 1 0 0 0,3-1 0 0 0,1 0 0 0 0,2 0 0 0 0,-1 0 0 0 0,1 0 0 0 0,5-1 0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2T14:21:28.032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14944 8002 16383 0 0,'0'7'0'0'0,"0"8"0"0"0,0 9 0 0 0,0 5 0 0 0,0 4 0 0 0,0 2 0 0 0,0 2 0 0 0,0 0 0 0 0,0-1 0 0 0,0 13 0 0 0,0 4 0 0 0,0-1 0 0 0,0-3 0 0 0,0-3 0 0 0,0-4 0 0 0,0-2 0 0 0,0-2 0 0 0,0-2 0 0 0,0-1 0 0 0,6-2 0 0 0,20-5 0 0 0,33-8 0 0 0,40 7 0 0 0,23-2 0 0 0,-4-5 0 0 0,-15-5 0 0 0,-18-6 0 0 0,-18-5 0 0 0,-15-2 0 0 0,-10-2 0 0 0,-6-1 0 0 0,-4 0 0 0 0,-2-5 0 0 0,0-8 0 0 0,-6-19 0 0 0,-6-8 0 0 0,-7-18 0 0 0,-4-4 0 0 0,-5 3 0 0 0,-2-8 0 0 0,-1 2 0 0 0,0 7 0 0 0,0 7 0 0 0,0 5 0 0 0,0 6 0 0 0,1 2 0 0 0,-1 3 0 0 0,1 1 0 0 0,-6 1 0 0 0,-1 0 0 0 0,-1 0 0 0 0,-3 0 0 0 0,-7 0 0 0 0,-5 6 0 0 0,-5 8 0 0 0,-4 6 0 0 0,-2 7 0 0 0,-2 4 0 0 0,0 3 0 0 0,-12 1 0 0 0,-4 0 0 0 0,0 0 0 0 0,4 1 0 0 0,3-1 0 0 0,3-1 0 0 0,2 1 0 0 0,3-1 0 0 0,1 0 0 0 0,2 0 0 0 0,-1 0 0 0 0,1 0 0 0 0,5-1 0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2T14:21:28.329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14944 8002 16383 0 0,'0'7'0'0'0,"0"8"0"0"0,0 9 0 0 0,0 5 0 0 0,0 4 0 0 0,0 2 0 0 0,0 2 0 0 0,0 0 0 0 0,0-1 0 0 0,0 13 0 0 0,0 4 0 0 0,0-1 0 0 0,0-3 0 0 0,0-3 0 0 0,0-4 0 0 0,0-2 0 0 0,0-2 0 0 0,0-2 0 0 0,0-1 0 0 0,6-2 0 0 0,20-5 0 0 0,33-8 0 0 0,40 7 0 0 0,23-2 0 0 0,-4-5 0 0 0,-15-5 0 0 0,-18-6 0 0 0,-18-5 0 0 0,-15-2 0 0 0,-10-2 0 0 0,-6-1 0 0 0,-4 0 0 0 0,-2-5 0 0 0,0-8 0 0 0,-6-19 0 0 0,-6-8 0 0 0,-7-18 0 0 0,-4-4 0 0 0,-5 3 0 0 0,-2-8 0 0 0,-1 2 0 0 0,0 7 0 0 0,0 7 0 0 0,0 5 0 0 0,0 6 0 0 0,1 2 0 0 0,-1 3 0 0 0,1 1 0 0 0,-6 1 0 0 0,-1 0 0 0 0,-1 0 0 0 0,-3 0 0 0 0,-7 0 0 0 0,-5 6 0 0 0,-5 8 0 0 0,-4 6 0 0 0,-2 7 0 0 0,-2 4 0 0 0,0 3 0 0 0,-12 1 0 0 0,-4 0 0 0 0,0 0 0 0 0,4 1 0 0 0,3-1 0 0 0,3-1 0 0 0,2 1 0 0 0,3-1 0 0 0,1 0 0 0 0,2 0 0 0 0,-1 0 0 0 0,1 0 0 0 0,5-1 0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15445 8602 16383 0 0,'5'0'0'0'0,"9"0"0"0"0,8 0 0 0 0,6-6 0 0 0,5-2 0 0 0,3-5 0 0 0,1-1 0 0 0,21-5 0 0 0,5 2 0 0 0,-1-3 0 0 0,-4-4 0 0 0,-7-4 0 0 0,-4-3 0 0 0,-6 4 0 0 0,-4 6 0 0 0,-1 1 0 0 0,18-8 0 0 0,4-6 0 0 0,0 3 0 0 0,-4 8 0 0 0,-6 1 0 0 0,-5 4 0 0 0,-4 0 0 0 0,-2 2 0 0 0,5-8 0 0 0,12-6 0 0 0,4 2 0 0 0,-3 0 0 0 0,-4 5 0 0 0,-5 0 0 0 0,-4 5 0 0 0,3-8 0 0 0,-1 1 0 0 0,-2-1 0 0 0,-2 3 0 0 0,-2 1 0 0 0,-1 3 0 0 0,-1 0 0 0 0,-1 2 0 0 0,0 5 0 0 0,12-9 0 0 0,6-7 0 0 0,0-3 0 0 0,-4 2 0 0 0,-4 1 0 0 0,9-7 0 0 0,1-3 0 0 0,-2 0 0 0 0,-5 5 0 0 0,-4 9 0 0 0,-3 2 0 0 0,-3 5 0 0 0,-2-1 0 0 0,0-3 0 0 0,-1-3 0 0 0,-1-4 0 0 0,12-3 0 0 0,5-3 0 0 0,1 0 0 0 0,-4-2 0 0 0,-3 0 0 0 0,-2 7 0 0 0,-3 1 0 0 0,-2 0 0 0 0,-1-1 0 0 0,-2-1 0 0 0,-7 5 0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19019 6610 16383 0 0,'-6'-5'0'0'0,"-8"-3"0"0"0,-8 0 0 0 0,-5 2 0 0 0,-18 2 0 0 0,-6 1 0 0 0,-14 2 0 0 0,-1 1 0 0 0,5 0 0 0 0,7 0 0 0 0,6 0 0 0 0,5 0 0 0 0,5 7 0 0 0,2 0 0 0 0,-11 1 0 0 0,-9 10 0 0 0,-3 9 0 0 0,5-1 0 0 0,4 2 0 0 0,4 14 0 0 0,-2 14 0 0 0,1 1 0 0 0,3 0 0 0 0,2 7 0 0 0,2 13 0 0 0,8-2 0 0 0,9 6 0 0 0,-5 15 0 0 0,-3-2 0 0 0,3 2 0 0 0,7-8 0 0 0,6-2 0 0 0,7-8 0 0 0,4-13 0 0 0,2-11 0 0 0,3-8 0 0 0,0-7 0 0 0,0-4 0 0 0,6-1 0 0 0,7-6 0 0 0,8-9 0 0 0,17-7 0 0 0,23-5 0 0 0,6-5 0 0 0,-2-2 0 0 0,-5-1 0 0 0,-7 0 0 0 0,-6-1 0 0 0,7-5 0 0 0,1-8 0 0 0,-3-7 0 0 0,-11-6 0 0 0,0-17 0 0 0,-6-19 0 0 0,-10-19 0 0 0,-4 0 0 0 0,-5-5 0 0 0,-5 6 0 0 0,-6 11 0 0 0,-3 11 0 0 0,-2 10 0 0 0,-1 6 0 0 0,-1-7 0 0 0,0 0 0 0 0,0 1 0 0 0,0-8 0 0 0,0 0 0 0 0,1 3 0 0 0,0-7 0 0 0,0 1 0 0 0,0 5 0 0 0,0 6 0 0 0,0 5 0 0 0,6 5 0 0 0,2-10 0 0 0,5-2 0 0 0,1 3 0 0 0,-3 2 0 0 0,-2 5 0 0 0,3 2 0 0 0,4 14 0 0 0,-5 31 0 0 0,-6 32 0 0 0,-3 30 0 0 0,-2 9 0 0 0,-1-1 0 0 0,-1 5 0 0 0,1-4 0 0 0,0-9 0 0 0,0-10 0 0 0,1-8 0 0 0,-1-6 0 0 0,1-6 0 0 0,0-2 0 0 0,0-1 0 0 0,0-1 0 0 0,1 0 0 0 0,-1 0 0 0 0,0 1 0 0 0,0 1 0 0 0,0-1 0 0 0,0 1 0 0 0,0 0 0 0 0,0 0 0 0 0,0 0 0 0 0,0 0 0 0 0,0 12 0 0 0,0 5 0 0 0,0 1 0 0 0,0-3 0 0 0,0-4 0 0 0,0 9 0 0 0,0 1 0 0 0,0-3 0 0 0,0-4 0 0 0,0-4 0 0 0,0-4 0 0 0,0-1 0 0 0,0-1 0 0 0,0 11 0 0 0,0 4 0 0 0,0 12 0 0 0,0 1 0 0 0,0 7 0 0 0,0-1 0 0 0,0-7 0 0 0,0 4 0 0 0,0 9 0 0 0,0-3 0 0 0,0 5 0 0 0,0 15 0 0 0,0-3 0 0 0,-7 10 0 0 0,-8-7 0 0 0,-1 0 0 0 0,1 9 0 0 0,-8-1 0 0 0,-7 1 0 0 0,-4-11 0 0 0,-4 4 0 0 0,-14 5 0 0 0,-4-8 0 0 0,-13-2 0 0 0,-7-3 0 0 0,-9-11 0 0 0,-3-7 0 0 0,7-15 0 0 0,11-11 0 0 0,12-14 0 0 0,8-12 0 0 0,9-10 0 0 0,-2-17 0 0 0,8-14 0 0 0,9-9 0 0 0,9-20 0 0 0,8-18 0 0 0,-1-6 0 0 0,1 5 0 0 0,2-12 0 0 0,3 2 0 0 0,-11-5 0 0 0,-4 5 0 0 0,3-3 0 0 0,3 8 0 0 0,4 9 0 0 0,3-2 0 0 0,4 4 0 0 0,1 5 0 0 0,1 8 0 0 0,1 6 0 0 0,-1 5 0 0 0,1 2 0 0 0,5 3 0 0 0,2 0 0 0 0,6 1 0 0 0,5-1 0 0 0,6-1 0 0 0,5 6 0 0 0,9-6 0 0 0,10-7 0 0 0,2-4 0 0 0,0 2 0 0 0,-3 1 0 0 0,-3 2 0 0 0,-3 3 0 0 0,-3 1 0 0 0,-3 7 0 0 0,-1 9 0 0 0,-1 8 0 0 0,0 0 0 0 0,1 2 0 0 0,-1 4 0 0 0,0 2 0 0 0,13 2 0 0 0,4 2 0 0 0,20 1 0 0 0,4 0 0 0 0,-6 0 0 0 0,-9 1 0 0 0,-7 0 0 0 0,-8-1 0 0 0,-5 0 0 0 0,-4 0 0 0 0,-2 0 0 0 0,0 0 0 0 0,20 0 0 0 0,6 0 0 0 0,19 0 0 0 0,3 0 0 0 0,7 0 0 0 0,-7-6 0 0 0,-3-14 0 0 0,-10-11 0 0 0,4-5 0 0 0,-7 3 0 0 0,-6 1 0 0 0,-8-1 0 0 0,-7 0 0 0 0,9-8 0 0 0,1-2 0 0 0,4-7 0 0 0,4-7 0 0 0,-3-1 0 0 0,-5 4 0 0 0,-5 5 0 0 0,0-1 0 0 0,12-12 0 0 0,2-3 0 0 0,-5 4 0 0 0,8-8 0 0 0,-1 2 0 0 0,1-15 0 0 0,1-6 0 0 0,-4 6 0 0 0,-7 10 0 0 0,-1-2 0 0 0,-3 5 0 0 0,-5 9 0 0 0,-5-5 0 0 0,-3-10 0 0 0,-2 1 0 0 0,-1-14 0 0 0,0-17 0 0 0,-7-10 0 0 0,-2-4 0 0 0,1-1 0 0 0,1 1 0 0 0,2 14 0 0 0,-4 6 0 0 0,-2 14 0 0 0,-4-5 0 0 0,0-7 0 0 0,-4-4 0 0 0,-5-5 0 0 0,-4 10 0 0 0,-5-4 0 0 0,-2 8 0 0 0,-1 15 0 0 0,-8 15 0 0 0,-7 11 0 0 0,-9 14 0 0 0,-4 8 0 0 0,-5 8 0 0 0,-15 9 0 0 0,-6 5 0 0 0,1 5 0 0 0,3 2 0 0 0,4 1 0 0 0,3 1 0 0 0,4 5 0 0 0,3 8 0 0 0,0 1 0 0 0,2 4 0 0 0,-1 3 0 0 0,0 5 0 0 0,0 2 0 0 0,0 3 0 0 0,-1 1 0 0 0,1 1 0 0 0,-1 0 0 0 0,6 1 0 0 0,-5 29 0 0 0,-5 22 0 0 0,-1 22 0 0 0,0 19 0 0 0,5 14 0 0 0,-2 2 0 0 0,-3-4 0 0 0,6-8 0 0 0,3-19 0 0 0,7-11 0 0 0,0-3 0 0 0,6-12 0 0 0,-2-14 0 0 0,-3-1 0 0 0,-3 6 0 0 0,1-3 0 0 0,7-8 0 0 0,5 3 0 0 0,-2 9 0 0 0,3-2 0 0 0,3-9 0 0 0,3 4 0 0 0,2-4 0 0 0,2 13 0 0 0,2 11 0 0 0,0-3 0 0 0,1 2 0 0 0,-1-9 0 0 0,1-10 0 0 0,12-6 0 0 0,9-8 0 0 0,8-9 0 0 0,4 8 0 0 0,3-2 0 0 0,2-2 0 0 0,12-12 0 0 0,18 8 0 0 0,3 1 0 0 0,-4-8 0 0 0,13-4 0 0 0,-1-9 0 0 0,5-3 0 0 0,-5-6 0 0 0,-10-6 0 0 0,-11-6 0 0 0,-10-4 0 0 0,-8-2 0 0 0,-3-3 0 0 0,-4-6 0 0 0,-1-2 0 0 0,21-13 0 0 0,6-2 0 0 0,0-4 0 0 0,-4 3 0 0 0,-7 0 0 0 0,-5 5 0 0 0,-5-1 0 0 0,-2 3 0 0 0,5-7 0 0 0,1-5 0 0 0,0 2 0 0 0,-2 0 0 0 0,-8 12 0 0 0,-15 26 0 0 0,-10 30 0 0 0,-8 27 0 0 0,-9 8 0 0 0,-8-3 0 0 0,-3-6 0 0 0,3-9 0 0 0,-2-7 0 0 0,-3-7 0 0 0,2-5 0 0 0,4-2 0 0 0,5-1 0 0 0,5 11 0 0 0,3 4 0 0 0,2 13 0 0 0,-5 1 0 0 0,-1 10 0 0 0,0-2 0 0 0,2 5 0 0 0,1-3 0 0 0,2 5 0 0 0,0-6 0 0 0,2-9 0 0 0,0-8 0 0 0,0-8 0 0 0,1-5 0 0 0,4-6 0 0 0,9-8 0 0 0,6-10 0 0 0,7-7 0 0 0,5-6 0 0 0,2-11 0 0 0,7-15 0 0 0,10-17 0 0 0,1-8 0 0 0,-8-2 0 0 0,-11 1 0 0 0,-6 3 0 0 0,-7 3 0 0 0,-1 1 0 0 0,-4 2 0 0 0,-5 2 0 0 0,10-13 0 0 0,1-4 0 0 0,2 1 0 0 0,-2 4 0 0 0,-5-9 0 0 0,-5-1 0 0 0,-4-10 0 0 0,-4 2 0 0 0,-2 4 0 0 0,-2-5 0 0 0,1 1 0 0 0,-1 5 0 0 0,0 7 0 0 0,0 6 0 0 0,0-15 0 0 0,1-2 0 0 0,0-10 0 0 0,0 3 0 0 0,-6 6 0 0 0,-2 9 0 0 0,0 8 0 0 0,-4 4 0 0 0,0 5 0 0 0,1 3 0 0 0,4 2 0 0 0,-4 1 0 0 0,0 13 0 0 0,3 16 0 0 0,1 27 0 0 0,3 17 0 0 0,2 21 0 0 0,2 5 0 0 0,-1 11 0 0 0,2-1 0 0 0,-1 11 0 0 0,7-2 0 0 0,7-9 0 0 0,2-13 0 0 0,-3-10 0 0 0,-2-9 0 0 0,-4-7 0 0 0,-3-2 0 0 0,-2-2 0 0 0,-1 0 0 0 0,4-1 0 0 0,2 2 0 0 0,0 1 0 0 0,5 13 0 0 0,0 5 0 0 0,-2-2 0 0 0,4-2 0 0 0,-2-5 0 0 0,-1-1 0 0 0,8 2 0 0 0,8 1 0 0 0,5-2 0 0 0,2-3 0 0 0,2-8 0 0 0,0-10 0 0 0,0-9 0 0 0,-1-6 0 0 0,1-5 0 0 0,-1-3 0 0 0,0-2 0 0 0,0 0 0 0 0,-1 0 0 0 0,2-5 0 0 0,1-8 0 0 0,0-1 0 0 0,0 2 0 0 0,-1-2 0 0 0,14-5 0 0 0,3 1 0 0 0,13 4 0 0 0,1 5 0 0 0,8 4 0 0 0,-2 4 0 0 0,-8 1 0 0 0,-7 2 0 0 0,5 1 0 0 0,-3 0 0 0 0,-5 0 0 0 0,-7-1 0 0 0,-5 1 0 0 0,-15-1 0 0 0,-19 0 0 0 0,-18 6 0 0 0,-12 8 0 0 0,-10 7 0 0 0,-6 7 0 0 0,-1 3 0 0 0,0 2 0 0 0,6 1 0 0 0,9 1 0 0 0,2 1 0 0 0,4 11 0 0 0,-6 11 0 0 0,0 14 0 0 0,3 1 0 0 0,7 6 0 0 0,4-3 0 0 0,-2 4 0 0 0,0 7 0 0 0,3 8 0 0 0,2-7 0 0 0,3 8 0 0 0,1-5 0 0 0,1 0 0 0 0,1-9 0 0 0,1-12 0 0 0,-1-11 0 0 0,1-11 0 0 0,-1-7 0 0 0,0 7 0 0 0,0 2 0 0 0,0-2 0 0 0,7-3 0 0 0,7-2 0 0 0,14 4 0 0 0,8 0 0 0 0,18 6 0 0 0,18 6 0 0 0,10 5 0 0 0,17 6 0 0 0,12 3 0 0 0,12-4 0 0 0,5 0 0 0 0,7-7 0 0 0,1 7 0 0 0,-17-9 0 0 0,-23-8 0 0 0,-8-13 0 0 0,-14-14 0 0 0,-14-11 0 0 0,-10-1 0 0 0,-8 2 0 0 0,-17 4 0 0 0,-20 5 0 0 0,-15-2 0 0 0,-13 2 0 0 0,-8-4 0 0 0,-10 7 0 0 0,-5 5 0 0 0,0-3 0 0 0,2-1 0 0 0,-9 1 0 0 0,-2 2 0 0 0,4 1 0 0 0,10 15 0 0 0,6 5 0 0 0,9-1 0 0 0,-4 5 0 0 0,4 11 0 0 0,6 13 0 0 0,0-1 0 0 0,4 5 0 0 0,5-5 0 0 0,3 3 0 0 0,4-6 0 0 0,3 3 0 0 0,0-6 0 0 0,2 5 0 0 0,0-6 0 0 0,13 12 0 0 0,10-2 0 0 0,22 12 0 0 0,8-4 0 0 0,15 2 0 0 0,2-14 0 0 0,-5-15 0 0 0,13-11 0 0 0,-2-14 0 0 0,5-14 0 0 0,-4-11 0 0 0,-10-8 0 0 0,-10-5 0 0 0,-10-1 0 0 0,-6-2 0 0 0,-6-6 0 0 0,-2-7 0 0 0,5-13 0 0 0,2-8 0 0 0,-5-5 0 0 0,-10-14 0 0 0,-2-16 0 0 0,-6-15 0 0 0,8-19 0 0 0,-1 2 0 0 0,-4-8 0 0 0,-6 9 0 0 0,-6 3 0 0 0,-4 11 0 0 0,-3 3 0 0 0,-2 9 0 0 0,0-1 0 0 0,-1 7 0 0 0,0-3 0 0 0,-6 4 0 0 0,-14-10 0 0 0,-9 3 0 0 0,-12 2 0 0 0,-18 1 0 0 0,-5 7 0 0 0,2 9 0 0 0,6 8 0 0 0,5 13 0 0 0,-8-7 0 0 0,0-3 0 0 0,4 2 0 0 0,5 7 0 0 0,4 6 0 0 0,11 1 0 0 0,18 0 0 0 0,37 6 0 0 0,23 13 0 0 0,22 15 0 0 0,7 13 0 0 0,11 9 0 0 0,10 22 0 0 0,9 7 0 0 0,-6 2 0 0 0,-13-3 0 0 0,-2 2 0 0 0,-8-2 0 0 0,9-4 0 0 0,11 3 0 0 0,-5-2 0 0 0,-10-3 0 0 0,-12-4 0 0 0,-11-3 0 0 0,-9-2 0 0 0,-7-3 0 0 0,-9 0 0 0 0,-9-1 0 0 0,-9 1 0 0 0,-6 0 0 0 0,-4 1 0 0 0,-2-1 0 0 0,6 2 0 0 0,1 0 0 0 0,0-1 0 0 0,-1 0 0 0 0,-2-1 0 0 0,-1 1 0 0 0,0-1 0 0 0,-2 0 0 0 0,0 12 0 0 0,0 6 0 0 0,0-2 0 0 0,0 11 0 0 0,-1 0 0 0 0,1 9 0 0 0,0 18 0 0 0,-6 0 0 0 0,-15 5 0 0 0,-4-7 0 0 0,3-13 0 0 0,4 0 0 0 0,6-7 0 0 0,5 4 0 0 0,4-4 0 0 0,1-6 0 0 0,3-7 0 0 0,-1-7 0 0 0,1-18 0 0 0,7-39 0 0 0,8-37 0 0 0,8-45 0 0 0,14-41 0 0 0,6-17 0 0 0,3-1 0 0 0,-7 5 0 0 0,-4 2 0 0 0,5 13 0 0 0,7-2 0 0 0,2 3 0 0 0,-2 19 0 0 0,-2 27 0 0 0,-4 23 0 0 0,-2 15 0 0 0,11 3 0 0 0,15 9 0 0 0,1 10 0 0 0,9 9 0 0 0,-3 7 0 0 0,11 5 0 0 0,12 3 0 0 0,8 14 0 0 0,5 25 0 0 0,5 18 0 0 0,2 20 0 0 0,0 9 0 0 0,-5 16 0 0 0,-10 11 0 0 0,-15-8 0 0 0,-16 5 0 0 0,-20-9 0 0 0,-18-17 0 0 0,-3-8 0 0 0,-5-13 0 0 0,-8 2 0 0 0,-6-3 0 0 0,-4-8 0 0 0,-4 6 0 0 0,-8-1 0 0 0,-3-5 0 0 0,0-5 0 0 0,-4-5 0 0 0,0-4 0 0 0,2-4 0 0 0,-3 10 0 0 0,2 3 0 0 0,1-2 0 0 0,4-1 0 0 0,-3-3 0 0 0,-7-2 0 0 0,1-9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11016 10307 16383 0 0,'0'-7'0'0'0,"6"-7"0"0"0,1-8 0 0 0,1-6 0 0 0,-2-3 0 0 0,-2-3 0 0 0,4 0 0 0 0,7-1 0 0 0,6 0 0 0 0,11-6 0 0 0,6 4 0 0 0,10-11 0 0 0,2-3 0 0 0,-1 2 0 0 0,-2 2 0 0 0,9 10 0 0 0,0 11 0 0 0,-3 3 0 0 0,-3 1 0 0 0,-5 3 0 0 0,-2 5 0 0 0,-3 5 0 0 0,-2 4 0 0 0,12 3 0 0 0,3 2 0 0 0,-1 0 0 0 0,-3 1 0 0 0,-5 0 0 0 0,-3 0 0 0 0,-3 6 0 0 0,-2 6 0 0 0,-2 9 0 0 0,-5 5 0 0 0,-2 4 0 0 0,-1 4 0 0 0,15 1 0 0 0,6 1 0 0 0,0-1 0 0 0,-1-6 0 0 0,-8-9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12677 10076 16383 0 0,'-6'-6'0'0'0,"4"-8"0"0"0,9-8 0 0 0,9-5 0 0 0,14-19 0 0 0,14-12 0 0 0,7-4 0 0 0,0 10 0 0 0,4 1 0 0 0,-1 9 0 0 0,8 5 0 0 0,1 10 0 0 0,-4 8 0 0 0,-6 8 0 0 0,-6 6 0 0 0,-4 4 0 0 0,-2 2 0 0 0,-4 0 0 0 0,0 1 0 0 0,-2 0 0 0 0,0-1 0 0 0,12 0 0 0 0,4-1 0 0 0,0 7 0 0 0,9 7 0 0 0,0 7 0 0 0,9 7 0 0 0,11 11 0 0 0,-1 4 0 0 0,-9-4 0 0 0,-16-10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14055 10037 16383 0 0,'6'0'0'0'0,"7"0"0"0"0,8 0 0 0 0,8 0 0 0 0,10-12 0 0 0,5-11 0 0 0,8-14 0 0 0,-6-7 0 0 0,3-9 0 0 0,-2-1 0 0 0,-1 1 0 0 0,-4 5 0 0 0,18 10 0 0 0,4 12 0 0 0,10 10 0 0 0,-2 8 0 0 0,-7 5 0 0 0,-8 4 0 0 0,-9 0 0 0 0,-6 2 0 0 0,-4-1 0 0 0,-3-1 0 0 0,0 1 0 0 0,-1-2 0 0 0,1 1 0 0 0,0-1 0 0 0,0 0 0 0 0,13 20 0 0 0,6 12 0 0 0,-2 7 0 0 0,3 9 0 0 0,5 8 0 0 0,-2 2 0 0 0,-5-5 0 0 0,-5-4 0 0 0,-5-12 0 0 0,-4-12 0 0 0,-8-9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5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32" Type="http://schemas.openxmlformats.org/officeDocument/2006/relationships/customXml" Target="../ink/ink17.xml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5.xml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31" Type="http://schemas.openxmlformats.org/officeDocument/2006/relationships/image" Target="../media/image14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customXml" Target="../ink/ink14.xml"/><Relationship Id="rId30" Type="http://schemas.openxmlformats.org/officeDocument/2006/relationships/customXml" Target="../ink/ink16.xml"/><Relationship Id="rId8" Type="http://schemas.openxmlformats.org/officeDocument/2006/relationships/customXml" Target="../ink/ink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21.xml"/><Relationship Id="rId13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18.png"/><Relationship Id="rId12" Type="http://schemas.openxmlformats.org/officeDocument/2006/relationships/customXml" Target="../ink/ink23.xml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0.xml"/><Relationship Id="rId11" Type="http://schemas.openxmlformats.org/officeDocument/2006/relationships/image" Target="../media/image20.png"/><Relationship Id="rId5" Type="http://schemas.openxmlformats.org/officeDocument/2006/relationships/image" Target="../media/image17.png"/><Relationship Id="rId10" Type="http://schemas.openxmlformats.org/officeDocument/2006/relationships/customXml" Target="../ink/ink22.xml"/><Relationship Id="rId4" Type="http://schemas.openxmlformats.org/officeDocument/2006/relationships/customXml" Target="../ink/ink19.xml"/><Relationship Id="rId9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7.xml"/><Relationship Id="rId13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4.png"/><Relationship Id="rId12" Type="http://schemas.openxmlformats.org/officeDocument/2006/relationships/customXml" Target="../ink/ink29.xml"/><Relationship Id="rId17" Type="http://schemas.openxmlformats.org/officeDocument/2006/relationships/image" Target="../media/image29.png"/><Relationship Id="rId2" Type="http://schemas.openxmlformats.org/officeDocument/2006/relationships/customXml" Target="../ink/ink24.xml"/><Relationship Id="rId16" Type="http://schemas.openxmlformats.org/officeDocument/2006/relationships/customXml" Target="../ink/ink3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6.xml"/><Relationship Id="rId11" Type="http://schemas.openxmlformats.org/officeDocument/2006/relationships/image" Target="../media/image26.png"/><Relationship Id="rId5" Type="http://schemas.openxmlformats.org/officeDocument/2006/relationships/image" Target="../media/image23.png"/><Relationship Id="rId15" Type="http://schemas.openxmlformats.org/officeDocument/2006/relationships/image" Target="../media/image28.png"/><Relationship Id="rId10" Type="http://schemas.openxmlformats.org/officeDocument/2006/relationships/customXml" Target="../ink/ink28.xml"/><Relationship Id="rId4" Type="http://schemas.openxmlformats.org/officeDocument/2006/relationships/customXml" Target="../ink/ink25.xml"/><Relationship Id="rId9" Type="http://schemas.openxmlformats.org/officeDocument/2006/relationships/image" Target="../media/image25.png"/><Relationship Id="rId14" Type="http://schemas.openxmlformats.org/officeDocument/2006/relationships/customXml" Target="../ink/ink3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35.xml"/><Relationship Id="rId13" Type="http://schemas.openxmlformats.org/officeDocument/2006/relationships/image" Target="../media/image35.png"/><Relationship Id="rId18" Type="http://schemas.openxmlformats.org/officeDocument/2006/relationships/customXml" Target="../ink/ink40.xml"/><Relationship Id="rId3" Type="http://schemas.openxmlformats.org/officeDocument/2006/relationships/image" Target="../media/image30.png"/><Relationship Id="rId21" Type="http://schemas.openxmlformats.org/officeDocument/2006/relationships/image" Target="../media/image39.png"/><Relationship Id="rId7" Type="http://schemas.openxmlformats.org/officeDocument/2006/relationships/image" Target="../media/image32.png"/><Relationship Id="rId12" Type="http://schemas.openxmlformats.org/officeDocument/2006/relationships/customXml" Target="../ink/ink37.xml"/><Relationship Id="rId17" Type="http://schemas.openxmlformats.org/officeDocument/2006/relationships/image" Target="../media/image37.png"/><Relationship Id="rId2" Type="http://schemas.openxmlformats.org/officeDocument/2006/relationships/customXml" Target="../ink/ink32.xml"/><Relationship Id="rId16" Type="http://schemas.openxmlformats.org/officeDocument/2006/relationships/customXml" Target="../ink/ink39.xml"/><Relationship Id="rId20" Type="http://schemas.openxmlformats.org/officeDocument/2006/relationships/customXml" Target="../ink/ink4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4.xml"/><Relationship Id="rId11" Type="http://schemas.openxmlformats.org/officeDocument/2006/relationships/image" Target="../media/image34.png"/><Relationship Id="rId5" Type="http://schemas.openxmlformats.org/officeDocument/2006/relationships/image" Target="../media/image31.png"/><Relationship Id="rId15" Type="http://schemas.openxmlformats.org/officeDocument/2006/relationships/image" Target="../media/image36.png"/><Relationship Id="rId10" Type="http://schemas.openxmlformats.org/officeDocument/2006/relationships/customXml" Target="../ink/ink36.xml"/><Relationship Id="rId19" Type="http://schemas.openxmlformats.org/officeDocument/2006/relationships/image" Target="../media/image38.png"/><Relationship Id="rId4" Type="http://schemas.openxmlformats.org/officeDocument/2006/relationships/customXml" Target="../ink/ink33.xml"/><Relationship Id="rId9" Type="http://schemas.openxmlformats.org/officeDocument/2006/relationships/image" Target="../media/image33.png"/><Relationship Id="rId14" Type="http://schemas.openxmlformats.org/officeDocument/2006/relationships/customXml" Target="../ink/ink38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5.png"/><Relationship Id="rId18" Type="http://schemas.openxmlformats.org/officeDocument/2006/relationships/customXml" Target="../ink/ink50.xml"/><Relationship Id="rId26" Type="http://schemas.openxmlformats.org/officeDocument/2006/relationships/customXml" Target="../ink/ink54.xml"/><Relationship Id="rId39" Type="http://schemas.openxmlformats.org/officeDocument/2006/relationships/customXml" Target="../ink/ink61.xml"/><Relationship Id="rId21" Type="http://schemas.openxmlformats.org/officeDocument/2006/relationships/image" Target="../media/image49.png"/><Relationship Id="rId34" Type="http://schemas.openxmlformats.org/officeDocument/2006/relationships/customXml" Target="../ink/ink58.xml"/><Relationship Id="rId42" Type="http://schemas.openxmlformats.org/officeDocument/2006/relationships/image" Target="../media/image57.png"/><Relationship Id="rId7" Type="http://schemas.openxmlformats.org/officeDocument/2006/relationships/image" Target="../media/image42.png"/><Relationship Id="rId2" Type="http://schemas.openxmlformats.org/officeDocument/2006/relationships/customXml" Target="../ink/ink42.xml"/><Relationship Id="rId16" Type="http://schemas.openxmlformats.org/officeDocument/2006/relationships/customXml" Target="../ink/ink49.xml"/><Relationship Id="rId20" Type="http://schemas.openxmlformats.org/officeDocument/2006/relationships/customXml" Target="../ink/ink51.xml"/><Relationship Id="rId29" Type="http://schemas.openxmlformats.org/officeDocument/2006/relationships/image" Target="../media/image53.png"/><Relationship Id="rId41" Type="http://schemas.openxmlformats.org/officeDocument/2006/relationships/customXml" Target="../ink/ink6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4.xml"/><Relationship Id="rId11" Type="http://schemas.openxmlformats.org/officeDocument/2006/relationships/image" Target="../media/image44.png"/><Relationship Id="rId24" Type="http://schemas.openxmlformats.org/officeDocument/2006/relationships/customXml" Target="../ink/ink53.xml"/><Relationship Id="rId32" Type="http://schemas.openxmlformats.org/officeDocument/2006/relationships/customXml" Target="../ink/ink57.xml"/><Relationship Id="rId37" Type="http://schemas.openxmlformats.org/officeDocument/2006/relationships/image" Target="../media/image56.png"/><Relationship Id="rId40" Type="http://schemas.openxmlformats.org/officeDocument/2006/relationships/customXml" Target="../ink/ink62.xml"/><Relationship Id="rId5" Type="http://schemas.openxmlformats.org/officeDocument/2006/relationships/image" Target="../media/image41.png"/><Relationship Id="rId15" Type="http://schemas.openxmlformats.org/officeDocument/2006/relationships/image" Target="../media/image46.png"/><Relationship Id="rId23" Type="http://schemas.openxmlformats.org/officeDocument/2006/relationships/image" Target="../media/image50.png"/><Relationship Id="rId28" Type="http://schemas.openxmlformats.org/officeDocument/2006/relationships/customXml" Target="../ink/ink55.xml"/><Relationship Id="rId36" Type="http://schemas.openxmlformats.org/officeDocument/2006/relationships/customXml" Target="../ink/ink59.xml"/><Relationship Id="rId10" Type="http://schemas.openxmlformats.org/officeDocument/2006/relationships/customXml" Target="../ink/ink46.xml"/><Relationship Id="rId19" Type="http://schemas.openxmlformats.org/officeDocument/2006/relationships/image" Target="../media/image48.png"/><Relationship Id="rId31" Type="http://schemas.openxmlformats.org/officeDocument/2006/relationships/image" Target="../media/image54.png"/><Relationship Id="rId44" Type="http://schemas.openxmlformats.org/officeDocument/2006/relationships/image" Target="../media/image58.png"/><Relationship Id="rId4" Type="http://schemas.openxmlformats.org/officeDocument/2006/relationships/customXml" Target="../ink/ink43.xml"/><Relationship Id="rId9" Type="http://schemas.openxmlformats.org/officeDocument/2006/relationships/image" Target="../media/image43.png"/><Relationship Id="rId14" Type="http://schemas.openxmlformats.org/officeDocument/2006/relationships/customXml" Target="../ink/ink48.xml"/><Relationship Id="rId22" Type="http://schemas.openxmlformats.org/officeDocument/2006/relationships/customXml" Target="../ink/ink52.xml"/><Relationship Id="rId27" Type="http://schemas.openxmlformats.org/officeDocument/2006/relationships/image" Target="../media/image52.png"/><Relationship Id="rId30" Type="http://schemas.openxmlformats.org/officeDocument/2006/relationships/customXml" Target="../ink/ink56.xml"/><Relationship Id="rId35" Type="http://schemas.openxmlformats.org/officeDocument/2006/relationships/image" Target="../media/image11.png"/><Relationship Id="rId43" Type="http://schemas.openxmlformats.org/officeDocument/2006/relationships/customXml" Target="../ink/ink64.xml"/><Relationship Id="rId8" Type="http://schemas.openxmlformats.org/officeDocument/2006/relationships/customXml" Target="../ink/ink45.xml"/><Relationship Id="rId3" Type="http://schemas.openxmlformats.org/officeDocument/2006/relationships/image" Target="../media/image40.png"/><Relationship Id="rId12" Type="http://schemas.openxmlformats.org/officeDocument/2006/relationships/customXml" Target="../ink/ink47.xml"/><Relationship Id="rId17" Type="http://schemas.openxmlformats.org/officeDocument/2006/relationships/image" Target="../media/image47.png"/><Relationship Id="rId25" Type="http://schemas.openxmlformats.org/officeDocument/2006/relationships/image" Target="../media/image51.png"/><Relationship Id="rId33" Type="http://schemas.openxmlformats.org/officeDocument/2006/relationships/image" Target="../media/image55.png"/><Relationship Id="rId38" Type="http://schemas.openxmlformats.org/officeDocument/2006/relationships/customXml" Target="../ink/ink6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Procédé de séparation fait par Pier-Alexandre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CD2E0B-BA74-E92B-8E1E-3EE886066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Sédimentation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64DFCA-980D-488E-F26C-3F01CCBA8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4" name="Encre 13">
                <a:extLst>
                  <a:ext uri="{FF2B5EF4-FFF2-40B4-BE49-F238E27FC236}">
                    <a16:creationId xmlns:a16="http://schemas.microsoft.com/office/drawing/2014/main" id="{4D27B5A2-BAF2-73A3-C831-664D762D614E}"/>
                  </a:ext>
                </a:extLst>
              </p14:cNvPr>
              <p14:cNvContentPartPr/>
              <p14:nvPr/>
            </p14:nvContentPartPr>
            <p14:xfrm>
              <a:off x="2997643" y="2257042"/>
              <a:ext cx="5446505" cy="3534505"/>
            </p14:xfrm>
          </p:contentPart>
        </mc:Choice>
        <mc:Fallback>
          <p:pic>
            <p:nvPicPr>
              <p:cNvPr id="14" name="Encre 13">
                <a:extLst>
                  <a:ext uri="{FF2B5EF4-FFF2-40B4-BE49-F238E27FC236}">
                    <a16:creationId xmlns:a16="http://schemas.microsoft.com/office/drawing/2014/main" id="{4D27B5A2-BAF2-73A3-C831-664D762D614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35006" y="2194408"/>
                <a:ext cx="5572138" cy="36601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5" name="Encre 14">
                <a:extLst>
                  <a:ext uri="{FF2B5EF4-FFF2-40B4-BE49-F238E27FC236}">
                    <a16:creationId xmlns:a16="http://schemas.microsoft.com/office/drawing/2014/main" id="{B52862F6-4C40-876D-1825-07F628E65797}"/>
                  </a:ext>
                </a:extLst>
              </p14:cNvPr>
              <p14:cNvContentPartPr/>
              <p14:nvPr/>
            </p14:nvContentPartPr>
            <p14:xfrm>
              <a:off x="3278075" y="4021730"/>
              <a:ext cx="5356239" cy="529069"/>
            </p14:xfrm>
          </p:contentPart>
        </mc:Choice>
        <mc:Fallback>
          <p:pic>
            <p:nvPicPr>
              <p:cNvPr id="15" name="Encre 14">
                <a:extLst>
                  <a:ext uri="{FF2B5EF4-FFF2-40B4-BE49-F238E27FC236}">
                    <a16:creationId xmlns:a16="http://schemas.microsoft.com/office/drawing/2014/main" id="{B52862F6-4C40-876D-1825-07F628E6579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15437" y="3959148"/>
                <a:ext cx="5481874" cy="6545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6" name="Encre 15">
                <a:extLst>
                  <a:ext uri="{FF2B5EF4-FFF2-40B4-BE49-F238E27FC236}">
                    <a16:creationId xmlns:a16="http://schemas.microsoft.com/office/drawing/2014/main" id="{00E353D0-3C07-0738-1D4C-0FB806236DEE}"/>
                  </a:ext>
                </a:extLst>
              </p14:cNvPr>
              <p14:cNvContentPartPr/>
              <p14:nvPr/>
            </p14:nvContentPartPr>
            <p14:xfrm>
              <a:off x="3831744" y="3491346"/>
              <a:ext cx="639933" cy="829198"/>
            </p14:xfrm>
          </p:contentPart>
        </mc:Choice>
        <mc:Fallback>
          <p:pic>
            <p:nvPicPr>
              <p:cNvPr id="16" name="Encre 15">
                <a:extLst>
                  <a:ext uri="{FF2B5EF4-FFF2-40B4-BE49-F238E27FC236}">
                    <a16:creationId xmlns:a16="http://schemas.microsoft.com/office/drawing/2014/main" id="{00E353D0-3C07-0738-1D4C-0FB806236DE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69154" y="3428724"/>
                <a:ext cx="765474" cy="9548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7" name="Encre 16">
                <a:extLst>
                  <a:ext uri="{FF2B5EF4-FFF2-40B4-BE49-F238E27FC236}">
                    <a16:creationId xmlns:a16="http://schemas.microsoft.com/office/drawing/2014/main" id="{BD47D6C7-F849-2668-7366-57BDDE0189ED}"/>
                  </a:ext>
                </a:extLst>
              </p14:cNvPr>
              <p14:cNvContentPartPr/>
              <p14:nvPr/>
            </p14:nvContentPartPr>
            <p14:xfrm>
              <a:off x="4940131" y="3583861"/>
              <a:ext cx="867982" cy="1112082"/>
            </p14:xfrm>
          </p:contentPart>
        </mc:Choice>
        <mc:Fallback>
          <p:pic>
            <p:nvPicPr>
              <p:cNvPr id="17" name="Encre 16">
                <a:extLst>
                  <a:ext uri="{FF2B5EF4-FFF2-40B4-BE49-F238E27FC236}">
                    <a16:creationId xmlns:a16="http://schemas.microsoft.com/office/drawing/2014/main" id="{BD47D6C7-F849-2668-7366-57BDDE0189E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877515" y="3520879"/>
                <a:ext cx="993573" cy="12376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8" name="Encre 17">
                <a:extLst>
                  <a:ext uri="{FF2B5EF4-FFF2-40B4-BE49-F238E27FC236}">
                    <a16:creationId xmlns:a16="http://schemas.microsoft.com/office/drawing/2014/main" id="{7CA96631-6A7C-60E1-D161-937ED309D986}"/>
                  </a:ext>
                </a:extLst>
              </p14:cNvPr>
              <p14:cNvContentPartPr/>
              <p14:nvPr/>
            </p14:nvContentPartPr>
            <p14:xfrm>
              <a:off x="6765374" y="3771590"/>
              <a:ext cx="902540" cy="890337"/>
            </p14:xfrm>
          </p:contentPart>
        </mc:Choice>
        <mc:Fallback>
          <p:pic>
            <p:nvPicPr>
              <p:cNvPr id="18" name="Encre 17">
                <a:extLst>
                  <a:ext uri="{FF2B5EF4-FFF2-40B4-BE49-F238E27FC236}">
                    <a16:creationId xmlns:a16="http://schemas.microsoft.com/office/drawing/2014/main" id="{7CA96631-6A7C-60E1-D161-937ED309D986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702758" y="3708611"/>
                <a:ext cx="1028133" cy="10159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9" name="Encre 18">
                <a:extLst>
                  <a:ext uri="{FF2B5EF4-FFF2-40B4-BE49-F238E27FC236}">
                    <a16:creationId xmlns:a16="http://schemas.microsoft.com/office/drawing/2014/main" id="{582CCF54-A906-580A-10EC-B8450F85B5BD}"/>
                  </a:ext>
                </a:extLst>
              </p14:cNvPr>
              <p14:cNvContentPartPr/>
              <p14:nvPr/>
            </p14:nvContentPartPr>
            <p14:xfrm>
              <a:off x="3309524" y="5348814"/>
              <a:ext cx="548436" cy="203534"/>
            </p14:xfrm>
          </p:contentPart>
        </mc:Choice>
        <mc:Fallback>
          <p:pic>
            <p:nvPicPr>
              <p:cNvPr id="19" name="Encre 18">
                <a:extLst>
                  <a:ext uri="{FF2B5EF4-FFF2-40B4-BE49-F238E27FC236}">
                    <a16:creationId xmlns:a16="http://schemas.microsoft.com/office/drawing/2014/main" id="{582CCF54-A906-580A-10EC-B8450F85B5B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246547" y="5286243"/>
                <a:ext cx="674029" cy="3290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0" name="Encre 19">
                <a:extLst>
                  <a:ext uri="{FF2B5EF4-FFF2-40B4-BE49-F238E27FC236}">
                    <a16:creationId xmlns:a16="http://schemas.microsoft.com/office/drawing/2014/main" id="{2B7C38E7-DDB4-FB6B-64EA-93E4B6DA3466}"/>
                  </a:ext>
                </a:extLst>
              </p14:cNvPr>
              <p14:cNvContentPartPr/>
              <p14:nvPr/>
            </p14:nvContentPartPr>
            <p14:xfrm>
              <a:off x="4376437" y="5442136"/>
              <a:ext cx="510681" cy="241164"/>
            </p14:xfrm>
          </p:contentPart>
        </mc:Choice>
        <mc:Fallback>
          <p:pic>
            <p:nvPicPr>
              <p:cNvPr id="20" name="Encre 19">
                <a:extLst>
                  <a:ext uri="{FF2B5EF4-FFF2-40B4-BE49-F238E27FC236}">
                    <a16:creationId xmlns:a16="http://schemas.microsoft.com/office/drawing/2014/main" id="{2B7C38E7-DDB4-FB6B-64EA-93E4B6DA346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313861" y="5379599"/>
                <a:ext cx="636193" cy="3665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1" name="Encre 20">
                <a:extLst>
                  <a:ext uri="{FF2B5EF4-FFF2-40B4-BE49-F238E27FC236}">
                    <a16:creationId xmlns:a16="http://schemas.microsoft.com/office/drawing/2014/main" id="{99D0B3C8-B6C7-A18F-1A16-125015C1FD25}"/>
                  </a:ext>
                </a:extLst>
              </p14:cNvPr>
              <p14:cNvContentPartPr/>
              <p14:nvPr/>
            </p14:nvContentPartPr>
            <p14:xfrm>
              <a:off x="5419060" y="5416457"/>
              <a:ext cx="518438" cy="172709"/>
            </p14:xfrm>
          </p:contentPart>
        </mc:Choice>
        <mc:Fallback>
          <p:pic>
            <p:nvPicPr>
              <p:cNvPr id="21" name="Encre 20">
                <a:extLst>
                  <a:ext uri="{FF2B5EF4-FFF2-40B4-BE49-F238E27FC236}">
                    <a16:creationId xmlns:a16="http://schemas.microsoft.com/office/drawing/2014/main" id="{99D0B3C8-B6C7-A18F-1A16-125015C1FD25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356099" y="5353621"/>
                <a:ext cx="644000" cy="2980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2" name="Encre 21">
                <a:extLst>
                  <a:ext uri="{FF2B5EF4-FFF2-40B4-BE49-F238E27FC236}">
                    <a16:creationId xmlns:a16="http://schemas.microsoft.com/office/drawing/2014/main" id="{42E4F0FD-E80A-B60A-581C-8F571A0CA363}"/>
                  </a:ext>
                </a:extLst>
              </p14:cNvPr>
              <p14:cNvContentPartPr/>
              <p14:nvPr/>
            </p14:nvContentPartPr>
            <p14:xfrm>
              <a:off x="6292717" y="5432931"/>
              <a:ext cx="613404" cy="159690"/>
            </p14:xfrm>
          </p:contentPart>
        </mc:Choice>
        <mc:Fallback>
          <p:pic>
            <p:nvPicPr>
              <p:cNvPr id="22" name="Encre 21">
                <a:extLst>
                  <a:ext uri="{FF2B5EF4-FFF2-40B4-BE49-F238E27FC236}">
                    <a16:creationId xmlns:a16="http://schemas.microsoft.com/office/drawing/2014/main" id="{42E4F0FD-E80A-B60A-581C-8F571A0CA363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229758" y="5370132"/>
                <a:ext cx="738963" cy="2849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3" name="Encre 22">
                <a:extLst>
                  <a:ext uri="{FF2B5EF4-FFF2-40B4-BE49-F238E27FC236}">
                    <a16:creationId xmlns:a16="http://schemas.microsoft.com/office/drawing/2014/main" id="{F717ADC5-B616-8C4C-30EE-1C5B13D63699}"/>
                  </a:ext>
                </a:extLst>
              </p14:cNvPr>
              <p14:cNvContentPartPr/>
              <p14:nvPr/>
            </p14:nvContentPartPr>
            <p14:xfrm>
              <a:off x="7367532" y="5485099"/>
              <a:ext cx="685513" cy="250248"/>
            </p14:xfrm>
          </p:contentPart>
        </mc:Choice>
        <mc:Fallback>
          <p:pic>
            <p:nvPicPr>
              <p:cNvPr id="23" name="Encre 22">
                <a:extLst>
                  <a:ext uri="{FF2B5EF4-FFF2-40B4-BE49-F238E27FC236}">
                    <a16:creationId xmlns:a16="http://schemas.microsoft.com/office/drawing/2014/main" id="{F717ADC5-B616-8C4C-30EE-1C5B13D63699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304918" y="5422537"/>
                <a:ext cx="811100" cy="3757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4" name="Encre 23">
                <a:extLst>
                  <a:ext uri="{FF2B5EF4-FFF2-40B4-BE49-F238E27FC236}">
                    <a16:creationId xmlns:a16="http://schemas.microsoft.com/office/drawing/2014/main" id="{9205D127-B8E1-B937-0194-0877604D3442}"/>
                  </a:ext>
                </a:extLst>
              </p14:cNvPr>
              <p14:cNvContentPartPr/>
              <p14:nvPr/>
            </p14:nvContentPartPr>
            <p14:xfrm>
              <a:off x="6508828" y="5014391"/>
              <a:ext cx="16680" cy="16680"/>
            </p14:xfrm>
          </p:contentPart>
        </mc:Choice>
        <mc:Fallback>
          <p:pic>
            <p:nvPicPr>
              <p:cNvPr id="24" name="Encre 23">
                <a:extLst>
                  <a:ext uri="{FF2B5EF4-FFF2-40B4-BE49-F238E27FC236}">
                    <a16:creationId xmlns:a16="http://schemas.microsoft.com/office/drawing/2014/main" id="{9205D127-B8E1-B937-0194-0877604D3442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606508" y="2095391"/>
                <a:ext cx="5838000" cy="583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5" name="Encre 24">
                <a:extLst>
                  <a:ext uri="{FF2B5EF4-FFF2-40B4-BE49-F238E27FC236}">
                    <a16:creationId xmlns:a16="http://schemas.microsoft.com/office/drawing/2014/main" id="{2F7DE85D-5CF4-D2A0-89C6-E04846FEC5B3}"/>
                  </a:ext>
                </a:extLst>
              </p14:cNvPr>
              <p14:cNvContentPartPr/>
              <p14:nvPr/>
            </p14:nvContentPartPr>
            <p14:xfrm>
              <a:off x="7152221" y="5014391"/>
              <a:ext cx="16680" cy="16680"/>
            </p14:xfrm>
          </p:contentPart>
        </mc:Choice>
        <mc:Fallback>
          <p:pic>
            <p:nvPicPr>
              <p:cNvPr id="25" name="Encre 24">
                <a:extLst>
                  <a:ext uri="{FF2B5EF4-FFF2-40B4-BE49-F238E27FC236}">
                    <a16:creationId xmlns:a16="http://schemas.microsoft.com/office/drawing/2014/main" id="{2F7DE85D-5CF4-D2A0-89C6-E04846FEC5B3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943721" y="2095391"/>
                <a:ext cx="432489" cy="583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6" name="Encre 25">
                <a:extLst>
                  <a:ext uri="{FF2B5EF4-FFF2-40B4-BE49-F238E27FC236}">
                    <a16:creationId xmlns:a16="http://schemas.microsoft.com/office/drawing/2014/main" id="{2BE1EADA-ED5B-57BE-4D72-3B45D449EE75}"/>
                  </a:ext>
                </a:extLst>
              </p14:cNvPr>
              <p14:cNvContentPartPr/>
              <p14:nvPr/>
            </p14:nvContentPartPr>
            <p14:xfrm>
              <a:off x="5407633" y="4913733"/>
              <a:ext cx="16680" cy="16680"/>
            </p14:xfrm>
          </p:contentPart>
        </mc:Choice>
        <mc:Fallback>
          <p:pic>
            <p:nvPicPr>
              <p:cNvPr id="26" name="Encre 25">
                <a:extLst>
                  <a:ext uri="{FF2B5EF4-FFF2-40B4-BE49-F238E27FC236}">
                    <a16:creationId xmlns:a16="http://schemas.microsoft.com/office/drawing/2014/main" id="{2BE1EADA-ED5B-57BE-4D72-3B45D449EE75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488633" y="2011413"/>
                <a:ext cx="5838000" cy="583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27" name="Encre 26">
                <a:extLst>
                  <a:ext uri="{FF2B5EF4-FFF2-40B4-BE49-F238E27FC236}">
                    <a16:creationId xmlns:a16="http://schemas.microsoft.com/office/drawing/2014/main" id="{8E2A515F-9528-A9D6-6170-E16233FB9E41}"/>
                  </a:ext>
                </a:extLst>
              </p14:cNvPr>
              <p14:cNvContentPartPr/>
              <p14:nvPr/>
            </p14:nvContentPartPr>
            <p14:xfrm>
              <a:off x="4093262" y="4588126"/>
              <a:ext cx="16680" cy="16680"/>
            </p14:xfrm>
          </p:contentPart>
        </mc:Choice>
        <mc:Fallback>
          <p:pic>
            <p:nvPicPr>
              <p:cNvPr id="27" name="Encre 26">
                <a:extLst>
                  <a:ext uri="{FF2B5EF4-FFF2-40B4-BE49-F238E27FC236}">
                    <a16:creationId xmlns:a16="http://schemas.microsoft.com/office/drawing/2014/main" id="{8E2A515F-9528-A9D6-6170-E16233FB9E41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190942" y="1669126"/>
                <a:ext cx="5838000" cy="583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8" name="Encre 27">
                <a:extLst>
                  <a:ext uri="{FF2B5EF4-FFF2-40B4-BE49-F238E27FC236}">
                    <a16:creationId xmlns:a16="http://schemas.microsoft.com/office/drawing/2014/main" id="{35CAB484-05EE-5C55-44D4-E716B17A04A2}"/>
                  </a:ext>
                </a:extLst>
              </p14:cNvPr>
              <p14:cNvContentPartPr/>
              <p14:nvPr/>
            </p14:nvContentPartPr>
            <p14:xfrm>
              <a:off x="3530283" y="4886476"/>
              <a:ext cx="104783" cy="32674"/>
            </p14:xfrm>
          </p:contentPart>
        </mc:Choice>
        <mc:Fallback>
          <p:pic>
            <p:nvPicPr>
              <p:cNvPr id="28" name="Encre 27">
                <a:extLst>
                  <a:ext uri="{FF2B5EF4-FFF2-40B4-BE49-F238E27FC236}">
                    <a16:creationId xmlns:a16="http://schemas.microsoft.com/office/drawing/2014/main" id="{35CAB484-05EE-5C55-44D4-E716B17A04A2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467844" y="4824324"/>
                <a:ext cx="230020" cy="1566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9" name="Encre 28">
                <a:extLst>
                  <a:ext uri="{FF2B5EF4-FFF2-40B4-BE49-F238E27FC236}">
                    <a16:creationId xmlns:a16="http://schemas.microsoft.com/office/drawing/2014/main" id="{E166CEDD-4E98-273A-66FF-42C37CCFED62}"/>
                  </a:ext>
                </a:extLst>
              </p14:cNvPr>
              <p14:cNvContentPartPr/>
              <p14:nvPr/>
            </p14:nvContentPartPr>
            <p14:xfrm>
              <a:off x="4577403" y="5087441"/>
              <a:ext cx="16680" cy="16680"/>
            </p14:xfrm>
          </p:contentPart>
        </mc:Choice>
        <mc:Fallback>
          <p:pic>
            <p:nvPicPr>
              <p:cNvPr id="29" name="Encre 28">
                <a:extLst>
                  <a:ext uri="{FF2B5EF4-FFF2-40B4-BE49-F238E27FC236}">
                    <a16:creationId xmlns:a16="http://schemas.microsoft.com/office/drawing/2014/main" id="{E166CEDD-4E98-273A-66FF-42C37CCFED62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368903" y="4878941"/>
                <a:ext cx="432489" cy="4324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30" name="Encre 29">
                <a:extLst>
                  <a:ext uri="{FF2B5EF4-FFF2-40B4-BE49-F238E27FC236}">
                    <a16:creationId xmlns:a16="http://schemas.microsoft.com/office/drawing/2014/main" id="{2181DF8F-ACBF-A659-0423-3C4AF08EDA26}"/>
                  </a:ext>
                </a:extLst>
              </p14:cNvPr>
              <p14:cNvContentPartPr/>
              <p14:nvPr/>
            </p14:nvContentPartPr>
            <p14:xfrm>
              <a:off x="7481229" y="5042588"/>
              <a:ext cx="16680" cy="16680"/>
            </p14:xfrm>
          </p:contentPart>
        </mc:Choice>
        <mc:Fallback>
          <p:pic>
            <p:nvPicPr>
              <p:cNvPr id="30" name="Encre 29">
                <a:extLst>
                  <a:ext uri="{FF2B5EF4-FFF2-40B4-BE49-F238E27FC236}">
                    <a16:creationId xmlns:a16="http://schemas.microsoft.com/office/drawing/2014/main" id="{2181DF8F-ACBF-A659-0423-3C4AF08EDA26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7400146" y="2123588"/>
                <a:ext cx="178383" cy="583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04805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42B4DD-FA23-023C-08E1-AFAA7542F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Décantation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5899AA-826C-80DB-DCAA-907CE8FBD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Encre 3">
                <a:extLst>
                  <a:ext uri="{FF2B5EF4-FFF2-40B4-BE49-F238E27FC236}">
                    <a16:creationId xmlns:a16="http://schemas.microsoft.com/office/drawing/2014/main" id="{1BC4D18F-D2AF-E82F-D5EF-D67D7367B33F}"/>
                  </a:ext>
                </a:extLst>
              </p14:cNvPr>
              <p14:cNvContentPartPr/>
              <p14:nvPr/>
            </p14:nvContentPartPr>
            <p14:xfrm>
              <a:off x="6223060" y="4363616"/>
              <a:ext cx="2031815" cy="1578502"/>
            </p14:xfrm>
          </p:contentPart>
        </mc:Choice>
        <mc:Fallback>
          <p:pic>
            <p:nvPicPr>
              <p:cNvPr id="4" name="Encre 3">
                <a:extLst>
                  <a:ext uri="{FF2B5EF4-FFF2-40B4-BE49-F238E27FC236}">
                    <a16:creationId xmlns:a16="http://schemas.microsoft.com/office/drawing/2014/main" id="{1BC4D18F-D2AF-E82F-D5EF-D67D7367B33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60072" y="4300994"/>
                <a:ext cx="2157431" cy="17041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Encre 4">
                <a:extLst>
                  <a:ext uri="{FF2B5EF4-FFF2-40B4-BE49-F238E27FC236}">
                    <a16:creationId xmlns:a16="http://schemas.microsoft.com/office/drawing/2014/main" id="{380D4C56-3B02-5040-90B4-B36AE36D85FB}"/>
                  </a:ext>
                </a:extLst>
              </p14:cNvPr>
              <p14:cNvContentPartPr/>
              <p14:nvPr/>
            </p14:nvContentPartPr>
            <p14:xfrm>
              <a:off x="7073896" y="3568221"/>
              <a:ext cx="1199981" cy="1882356"/>
            </p14:xfrm>
          </p:contentPart>
        </mc:Choice>
        <mc:Fallback>
          <p:pic>
            <p:nvPicPr>
              <p:cNvPr id="5" name="Encre 4">
                <a:extLst>
                  <a:ext uri="{FF2B5EF4-FFF2-40B4-BE49-F238E27FC236}">
                    <a16:creationId xmlns:a16="http://schemas.microsoft.com/office/drawing/2014/main" id="{380D4C56-3B02-5040-90B4-B36AE36D85F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10910" y="3505596"/>
                <a:ext cx="1325594" cy="20079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9CBB64DF-C883-963A-4E78-79AA8F3ED17C}"/>
                  </a:ext>
                </a:extLst>
              </p14:cNvPr>
              <p14:cNvContentPartPr/>
              <p14:nvPr/>
            </p14:nvContentPartPr>
            <p14:xfrm>
              <a:off x="5912560" y="2651938"/>
              <a:ext cx="1695768" cy="1556604"/>
            </p14:xfrm>
          </p:contentPart>
        </mc:Choice>
        <mc:Fallback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9CBB64DF-C883-963A-4E78-79AA8F3ED17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849567" y="2589314"/>
                <a:ext cx="1821394" cy="16822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CECCB8C3-8EC9-B0D3-E907-9E52B8113C33}"/>
                  </a:ext>
                </a:extLst>
              </p14:cNvPr>
              <p14:cNvContentPartPr/>
              <p14:nvPr/>
            </p14:nvContentPartPr>
            <p14:xfrm>
              <a:off x="6380859" y="3196076"/>
              <a:ext cx="610391" cy="684906"/>
            </p14:xfrm>
          </p:contentPart>
        </mc:Choice>
        <mc:Fallback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CECCB8C3-8EC9-B0D3-E907-9E52B8113C3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318273" y="3133485"/>
                <a:ext cx="735922" cy="8104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FBF80611-8836-7B49-5BB6-674F56E916AD}"/>
                  </a:ext>
                </a:extLst>
              </p14:cNvPr>
              <p14:cNvContentPartPr/>
              <p14:nvPr/>
            </p14:nvContentPartPr>
            <p14:xfrm>
              <a:off x="6000247" y="3606687"/>
              <a:ext cx="248118" cy="399928"/>
            </p14:xfrm>
          </p:contentPart>
        </mc:Choice>
        <mc:Fallback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FBF80611-8836-7B49-5BB6-674F56E916A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937678" y="3543749"/>
                <a:ext cx="373615" cy="5254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B04B6D04-0B89-2258-D1F5-B67CC84A6005}"/>
                  </a:ext>
                </a:extLst>
              </p14:cNvPr>
              <p14:cNvContentPartPr/>
              <p14:nvPr/>
            </p14:nvContentPartPr>
            <p14:xfrm>
              <a:off x="6380921" y="3830157"/>
              <a:ext cx="313545" cy="323296"/>
            </p14:xfrm>
          </p:contentPart>
        </mc:Choice>
        <mc:Fallback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B04B6D04-0B89-2258-D1F5-B67CC84A600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318356" y="3767584"/>
                <a:ext cx="439035" cy="44880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73458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F7F893-8DEB-7278-4B23-29D358381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Filtration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B1154D-E8AB-EAD2-C80F-6E2F47749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Encre 3">
                <a:extLst>
                  <a:ext uri="{FF2B5EF4-FFF2-40B4-BE49-F238E27FC236}">
                    <a16:creationId xmlns:a16="http://schemas.microsoft.com/office/drawing/2014/main" id="{889A282C-F97B-857A-0945-002601FF0A20}"/>
                  </a:ext>
                </a:extLst>
              </p14:cNvPr>
              <p14:cNvContentPartPr/>
              <p14:nvPr/>
            </p14:nvContentPartPr>
            <p14:xfrm>
              <a:off x="4599530" y="3368402"/>
              <a:ext cx="2174627" cy="2194522"/>
            </p14:xfrm>
          </p:contentPart>
        </mc:Choice>
        <mc:Fallback>
          <p:pic>
            <p:nvPicPr>
              <p:cNvPr id="4" name="Encre 3">
                <a:extLst>
                  <a:ext uri="{FF2B5EF4-FFF2-40B4-BE49-F238E27FC236}">
                    <a16:creationId xmlns:a16="http://schemas.microsoft.com/office/drawing/2014/main" id="{889A282C-F97B-857A-0945-002601FF0A2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36544" y="3305773"/>
                <a:ext cx="2300239" cy="23201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Encre 4">
                <a:extLst>
                  <a:ext uri="{FF2B5EF4-FFF2-40B4-BE49-F238E27FC236}">
                    <a16:creationId xmlns:a16="http://schemas.microsoft.com/office/drawing/2014/main" id="{A812D426-7FB7-0CB0-554D-79A419CE7E43}"/>
                  </a:ext>
                </a:extLst>
              </p14:cNvPr>
              <p14:cNvContentPartPr/>
              <p14:nvPr/>
            </p14:nvContentPartPr>
            <p14:xfrm>
              <a:off x="5366689" y="3209253"/>
              <a:ext cx="104465" cy="1105611"/>
            </p14:xfrm>
          </p:contentPart>
        </mc:Choice>
        <mc:Fallback>
          <p:pic>
            <p:nvPicPr>
              <p:cNvPr id="5" name="Encre 4">
                <a:extLst>
                  <a:ext uri="{FF2B5EF4-FFF2-40B4-BE49-F238E27FC236}">
                    <a16:creationId xmlns:a16="http://schemas.microsoft.com/office/drawing/2014/main" id="{A812D426-7FB7-0CB0-554D-79A419CE7E4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04225" y="3146271"/>
                <a:ext cx="229751" cy="12312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EE88A8D6-E40A-F70B-A9BB-1A3B9506C0B0}"/>
                  </a:ext>
                </a:extLst>
              </p14:cNvPr>
              <p14:cNvContentPartPr/>
              <p14:nvPr/>
            </p14:nvContentPartPr>
            <p14:xfrm>
              <a:off x="5412368" y="3247998"/>
              <a:ext cx="524778" cy="535353"/>
            </p14:xfrm>
          </p:contentPart>
        </mc:Choice>
        <mc:Fallback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EE88A8D6-E40A-F70B-A9BB-1A3B9506C0B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349423" y="3185396"/>
                <a:ext cx="650307" cy="6609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Encre 6">
                <a:extLst>
                  <a:ext uri="{FF2B5EF4-FFF2-40B4-BE49-F238E27FC236}">
                    <a16:creationId xmlns:a16="http://schemas.microsoft.com/office/drawing/2014/main" id="{266CD2F1-E6D2-E8A6-71D3-39DA1BA56203}"/>
                  </a:ext>
                </a:extLst>
              </p14:cNvPr>
              <p14:cNvContentPartPr/>
              <p14:nvPr/>
            </p14:nvContentPartPr>
            <p14:xfrm>
              <a:off x="5554191" y="3580633"/>
              <a:ext cx="217850" cy="18620"/>
            </p14:xfrm>
          </p:contentPart>
        </mc:Choice>
        <mc:Fallback>
          <p:pic>
            <p:nvPicPr>
              <p:cNvPr id="7" name="Encre 6">
                <a:extLst>
                  <a:ext uri="{FF2B5EF4-FFF2-40B4-BE49-F238E27FC236}">
                    <a16:creationId xmlns:a16="http://schemas.microsoft.com/office/drawing/2014/main" id="{266CD2F1-E6D2-E8A6-71D3-39DA1BA5620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491640" y="322133"/>
                <a:ext cx="343311" cy="651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D345E264-6AB9-6988-2848-76698D2D7557}"/>
                  </a:ext>
                </a:extLst>
              </p14:cNvPr>
              <p14:cNvContentPartPr/>
              <p14:nvPr/>
            </p14:nvContentPartPr>
            <p14:xfrm>
              <a:off x="5635780" y="3611360"/>
              <a:ext cx="219130" cy="60113"/>
            </p14:xfrm>
          </p:contentPart>
        </mc:Choice>
        <mc:Fallback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D345E264-6AB9-6988-2848-76698D2D755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573274" y="3549100"/>
                <a:ext cx="344501" cy="18499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4991DFBF-31A0-5D17-80CC-26BEC2C39FF1}"/>
                  </a:ext>
                </a:extLst>
              </p14:cNvPr>
              <p14:cNvContentPartPr/>
              <p14:nvPr/>
            </p14:nvContentPartPr>
            <p14:xfrm>
              <a:off x="5724128" y="2247459"/>
              <a:ext cx="635682" cy="988279"/>
            </p14:xfrm>
          </p:contentPart>
        </mc:Choice>
        <mc:Fallback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4991DFBF-31A0-5D17-80CC-26BEC2C39FF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661171" y="2184837"/>
                <a:ext cx="761235" cy="11138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9AD797AE-6EE0-4F5E-7B28-67E41E119C19}"/>
                  </a:ext>
                </a:extLst>
              </p14:cNvPr>
              <p14:cNvContentPartPr/>
              <p14:nvPr/>
            </p14:nvContentPartPr>
            <p14:xfrm>
              <a:off x="4642669" y="1915274"/>
              <a:ext cx="1154241" cy="1179023"/>
            </p14:xfrm>
          </p:contentPart>
        </mc:Choice>
        <mc:Fallback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9AD797AE-6EE0-4F5E-7B28-67E41E119C19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580044" y="1852652"/>
                <a:ext cx="1279851" cy="13046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77A66387-19C3-C323-0AFC-AE7661AA0587}"/>
                  </a:ext>
                </a:extLst>
              </p14:cNvPr>
              <p14:cNvContentPartPr/>
              <p14:nvPr/>
            </p14:nvContentPartPr>
            <p14:xfrm>
              <a:off x="5003633" y="2351517"/>
              <a:ext cx="401642" cy="438335"/>
            </p14:xfrm>
          </p:contentPart>
        </mc:Choice>
        <mc:Fallback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77A66387-19C3-C323-0AFC-AE7661AA0587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941067" y="2288949"/>
                <a:ext cx="527133" cy="56383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80186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D2409-6B28-9111-4F95-294EA3213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Évaporation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8493E4-DFC9-66D5-95EA-6A1361332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Encre 3">
                <a:extLst>
                  <a:ext uri="{FF2B5EF4-FFF2-40B4-BE49-F238E27FC236}">
                    <a16:creationId xmlns:a16="http://schemas.microsoft.com/office/drawing/2014/main" id="{D29C577A-731B-A0B9-5CFE-40B77C1FA068}"/>
                  </a:ext>
                </a:extLst>
              </p14:cNvPr>
              <p14:cNvContentPartPr/>
              <p14:nvPr/>
            </p14:nvContentPartPr>
            <p14:xfrm>
              <a:off x="5518080" y="5522695"/>
              <a:ext cx="1685077" cy="1115431"/>
            </p14:xfrm>
          </p:contentPart>
        </mc:Choice>
        <mc:Fallback>
          <p:pic>
            <p:nvPicPr>
              <p:cNvPr id="4" name="Encre 3">
                <a:extLst>
                  <a:ext uri="{FF2B5EF4-FFF2-40B4-BE49-F238E27FC236}">
                    <a16:creationId xmlns:a16="http://schemas.microsoft.com/office/drawing/2014/main" id="{D29C577A-731B-A0B9-5CFE-40B77C1FA06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55456" y="5460067"/>
                <a:ext cx="1810684" cy="12410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Encre 4">
                <a:extLst>
                  <a:ext uri="{FF2B5EF4-FFF2-40B4-BE49-F238E27FC236}">
                    <a16:creationId xmlns:a16="http://schemas.microsoft.com/office/drawing/2014/main" id="{029DE459-46B4-C088-B730-4EC86262CBBA}"/>
                  </a:ext>
                </a:extLst>
              </p14:cNvPr>
              <p14:cNvContentPartPr/>
              <p14:nvPr/>
            </p14:nvContentPartPr>
            <p14:xfrm>
              <a:off x="7068051" y="6038385"/>
              <a:ext cx="710467" cy="187428"/>
            </p14:xfrm>
          </p:contentPart>
        </mc:Choice>
        <mc:Fallback>
          <p:pic>
            <p:nvPicPr>
              <p:cNvPr id="5" name="Encre 4">
                <a:extLst>
                  <a:ext uri="{FF2B5EF4-FFF2-40B4-BE49-F238E27FC236}">
                    <a16:creationId xmlns:a16="http://schemas.microsoft.com/office/drawing/2014/main" id="{029DE459-46B4-C088-B730-4EC86262CBB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05098" y="5975550"/>
                <a:ext cx="836013" cy="3127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29C3E3DF-AF7F-A7E8-9498-6EA29DE579C6}"/>
                  </a:ext>
                </a:extLst>
              </p14:cNvPr>
              <p14:cNvContentPartPr/>
              <p14:nvPr/>
            </p14:nvContentPartPr>
            <p14:xfrm>
              <a:off x="8416687" y="5587451"/>
              <a:ext cx="18620" cy="951354"/>
            </p14:xfrm>
          </p:contentPart>
        </mc:Choice>
        <mc:Fallback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29C3E3DF-AF7F-A7E8-9498-6EA29DE579C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337211" y="5524843"/>
                <a:ext cx="177117" cy="10769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Encre 6">
                <a:extLst>
                  <a:ext uri="{FF2B5EF4-FFF2-40B4-BE49-F238E27FC236}">
                    <a16:creationId xmlns:a16="http://schemas.microsoft.com/office/drawing/2014/main" id="{1044C6AC-C9F0-CC4C-61F5-6E8A64B1DFF6}"/>
                  </a:ext>
                </a:extLst>
              </p14:cNvPr>
              <p14:cNvContentPartPr/>
              <p14:nvPr/>
            </p14:nvContentPartPr>
            <p14:xfrm>
              <a:off x="8729511" y="5626760"/>
              <a:ext cx="47949" cy="840093"/>
            </p14:xfrm>
          </p:contentPart>
        </mc:Choice>
        <mc:Fallback>
          <p:pic>
            <p:nvPicPr>
              <p:cNvPr id="7" name="Encre 6">
                <a:extLst>
                  <a:ext uri="{FF2B5EF4-FFF2-40B4-BE49-F238E27FC236}">
                    <a16:creationId xmlns:a16="http://schemas.microsoft.com/office/drawing/2014/main" id="{1044C6AC-C9F0-CC4C-61F5-6E8A64B1DFF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667249" y="5564158"/>
                <a:ext cx="172831" cy="9656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241608DA-A5E1-4588-8316-73EDF5A65DBF}"/>
                  </a:ext>
                </a:extLst>
              </p14:cNvPr>
              <p14:cNvContentPartPr/>
              <p14:nvPr/>
            </p14:nvContentPartPr>
            <p14:xfrm>
              <a:off x="8397638" y="6116633"/>
              <a:ext cx="362609" cy="211171"/>
            </p14:xfrm>
          </p:contentPart>
        </mc:Choice>
        <mc:Fallback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241608DA-A5E1-4588-8316-73EDF5A65DBF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334685" y="6054144"/>
                <a:ext cx="488155" cy="3365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D740CC6C-769D-0394-E378-3BB32E8AF959}"/>
                  </a:ext>
                </a:extLst>
              </p14:cNvPr>
              <p14:cNvContentPartPr/>
              <p14:nvPr/>
            </p14:nvContentPartPr>
            <p14:xfrm>
              <a:off x="9185459" y="5948757"/>
              <a:ext cx="683841" cy="460665"/>
            </p14:xfrm>
          </p:contentPart>
        </mc:Choice>
        <mc:Fallback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D740CC6C-769D-0394-E378-3BB32E8AF959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122867" y="5885825"/>
                <a:ext cx="809386" cy="5861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03689F63-C085-76EF-7AD2-DAB85EA6B33D}"/>
                  </a:ext>
                </a:extLst>
              </p14:cNvPr>
              <p14:cNvContentPartPr/>
              <p14:nvPr/>
            </p14:nvContentPartPr>
            <p14:xfrm>
              <a:off x="10342106" y="5843023"/>
              <a:ext cx="723382" cy="18620"/>
            </p14:xfrm>
          </p:contentPart>
        </mc:Choice>
        <mc:Fallback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03689F63-C085-76EF-7AD2-DAB85EA6B33D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0279125" y="2603143"/>
                <a:ext cx="848984" cy="651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AFAEDBFF-7A8F-8DA7-6CCF-38394F1E78DA}"/>
                  </a:ext>
                </a:extLst>
              </p14:cNvPr>
              <p14:cNvContentPartPr/>
              <p14:nvPr/>
            </p14:nvContentPartPr>
            <p14:xfrm>
              <a:off x="10794184" y="5885359"/>
              <a:ext cx="53951" cy="954757"/>
            </p14:xfrm>
          </p:contentPart>
        </mc:Choice>
        <mc:Fallback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AFAEDBFF-7A8F-8DA7-6CCF-38394F1E78D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0732015" y="5822740"/>
                <a:ext cx="178646" cy="108035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A87CA7F2-EC70-7E50-9701-5D8089DD82C4}"/>
                  </a:ext>
                </a:extLst>
              </p14:cNvPr>
              <p14:cNvContentPartPr/>
              <p14:nvPr/>
            </p14:nvContentPartPr>
            <p14:xfrm>
              <a:off x="5502784" y="4758796"/>
              <a:ext cx="1566389" cy="1106115"/>
            </p14:xfrm>
          </p:contentPart>
        </mc:Choice>
        <mc:Fallback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A87CA7F2-EC70-7E50-9701-5D8089DD82C4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440157" y="4695826"/>
                <a:ext cx="1692002" cy="123169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3" name="Encre 12">
                <a:extLst>
                  <a:ext uri="{FF2B5EF4-FFF2-40B4-BE49-F238E27FC236}">
                    <a16:creationId xmlns:a16="http://schemas.microsoft.com/office/drawing/2014/main" id="{D546070F-D804-46E9-35E0-23D239B870C9}"/>
                  </a:ext>
                </a:extLst>
              </p14:cNvPr>
              <p14:cNvContentPartPr/>
              <p14:nvPr/>
            </p14:nvContentPartPr>
            <p14:xfrm>
              <a:off x="5560720" y="5213959"/>
              <a:ext cx="1610890" cy="244271"/>
            </p14:xfrm>
          </p:contentPart>
        </mc:Choice>
        <mc:Fallback>
          <p:pic>
            <p:nvPicPr>
              <p:cNvPr id="13" name="Encre 12">
                <a:extLst>
                  <a:ext uri="{FF2B5EF4-FFF2-40B4-BE49-F238E27FC236}">
                    <a16:creationId xmlns:a16="http://schemas.microsoft.com/office/drawing/2014/main" id="{D546070F-D804-46E9-35E0-23D239B870C9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497738" y="5151454"/>
                <a:ext cx="1736493" cy="36963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88708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798478-DDA0-50FE-92FA-4059FB556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Distillation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9EC523-7A5E-5F6C-8EB1-F32C43448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Encre 3">
                <a:extLst>
                  <a:ext uri="{FF2B5EF4-FFF2-40B4-BE49-F238E27FC236}">
                    <a16:creationId xmlns:a16="http://schemas.microsoft.com/office/drawing/2014/main" id="{4EC84C60-DAC5-D3AF-A148-1E6307D6CE9B}"/>
                  </a:ext>
                </a:extLst>
              </p14:cNvPr>
              <p14:cNvContentPartPr/>
              <p14:nvPr/>
            </p14:nvContentPartPr>
            <p14:xfrm>
              <a:off x="2754567" y="4669173"/>
              <a:ext cx="1422218" cy="1080428"/>
            </p14:xfrm>
          </p:contentPart>
        </mc:Choice>
        <mc:Fallback>
          <p:pic>
            <p:nvPicPr>
              <p:cNvPr id="4" name="Encre 3">
                <a:extLst>
                  <a:ext uri="{FF2B5EF4-FFF2-40B4-BE49-F238E27FC236}">
                    <a16:creationId xmlns:a16="http://schemas.microsoft.com/office/drawing/2014/main" id="{4EC84C60-DAC5-D3AF-A148-1E6307D6CE9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91949" y="4606550"/>
                <a:ext cx="1547814" cy="12060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E0BD6BEB-BCD6-1911-DD3D-3A18B65851FF}"/>
                  </a:ext>
                </a:extLst>
              </p14:cNvPr>
              <p14:cNvContentPartPr/>
              <p14:nvPr/>
            </p14:nvContentPartPr>
            <p14:xfrm>
              <a:off x="1994847" y="5401336"/>
              <a:ext cx="712380" cy="111434"/>
            </p14:xfrm>
          </p:contentPart>
        </mc:Choice>
        <mc:Fallback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E0BD6BEB-BCD6-1911-DD3D-3A18B65851F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31884" y="5338632"/>
                <a:ext cx="837946" cy="2364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BA7FFE0C-EA99-A671-ADA2-36F99A634D90}"/>
                  </a:ext>
                </a:extLst>
              </p14:cNvPr>
              <p14:cNvContentPartPr/>
              <p14:nvPr/>
            </p14:nvContentPartPr>
            <p14:xfrm>
              <a:off x="331159" y="4851112"/>
              <a:ext cx="18620" cy="552252"/>
            </p14:xfrm>
          </p:contentPart>
        </mc:Choice>
        <mc:Fallback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BA7FFE0C-EA99-A671-ADA2-36F99A634D9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45409" y="4788152"/>
                <a:ext cx="189630" cy="6778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59A25DBC-BB99-21BB-E0CF-90A07FE11DB1}"/>
                  </a:ext>
                </a:extLst>
              </p14:cNvPr>
              <p14:cNvContentPartPr/>
              <p14:nvPr/>
            </p14:nvContentPartPr>
            <p14:xfrm>
              <a:off x="628339" y="4868618"/>
              <a:ext cx="18620" cy="447711"/>
            </p14:xfrm>
          </p:contentPart>
        </mc:Choice>
        <mc:Fallback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59A25DBC-BB99-21BB-E0CF-90A07FE11DB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-2611541" y="4805687"/>
                <a:ext cx="6517000" cy="5732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460F41D1-3E98-8569-2E23-F470B4930B97}"/>
                  </a:ext>
                </a:extLst>
              </p14:cNvPr>
              <p14:cNvContentPartPr/>
              <p14:nvPr/>
            </p14:nvContentPartPr>
            <p14:xfrm>
              <a:off x="304183" y="5114923"/>
              <a:ext cx="295425" cy="18620"/>
            </p14:xfrm>
          </p:contentPart>
        </mc:Choice>
        <mc:Fallback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460F41D1-3E98-8569-2E23-F470B4930B9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41288" y="5033460"/>
                <a:ext cx="420855" cy="18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3" name="Encre 12">
                <a:extLst>
                  <a:ext uri="{FF2B5EF4-FFF2-40B4-BE49-F238E27FC236}">
                    <a16:creationId xmlns:a16="http://schemas.microsoft.com/office/drawing/2014/main" id="{364C4DEA-18C3-1F63-46DC-9BDCCCB4C5EA}"/>
                  </a:ext>
                </a:extLst>
              </p14:cNvPr>
              <p14:cNvContentPartPr/>
              <p14:nvPr/>
            </p14:nvContentPartPr>
            <p14:xfrm>
              <a:off x="814449" y="5011152"/>
              <a:ext cx="429484" cy="448757"/>
            </p14:xfrm>
          </p:contentPart>
        </mc:Choice>
        <mc:Fallback>
          <p:pic>
            <p:nvPicPr>
              <p:cNvPr id="13" name="Encre 12">
                <a:extLst>
                  <a:ext uri="{FF2B5EF4-FFF2-40B4-BE49-F238E27FC236}">
                    <a16:creationId xmlns:a16="http://schemas.microsoft.com/office/drawing/2014/main" id="{364C4DEA-18C3-1F63-46DC-9BDCCCB4C5EA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51501" y="4948585"/>
                <a:ext cx="555020" cy="5742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4" name="Encre 13">
                <a:extLst>
                  <a:ext uri="{FF2B5EF4-FFF2-40B4-BE49-F238E27FC236}">
                    <a16:creationId xmlns:a16="http://schemas.microsoft.com/office/drawing/2014/main" id="{8B6ACF0F-1C6B-AD3B-C8CA-D0C040062349}"/>
                  </a:ext>
                </a:extLst>
              </p14:cNvPr>
              <p14:cNvContentPartPr/>
              <p14:nvPr/>
            </p14:nvContentPartPr>
            <p14:xfrm>
              <a:off x="1513377" y="5027057"/>
              <a:ext cx="113849" cy="20156"/>
            </p14:xfrm>
          </p:contentPart>
        </mc:Choice>
        <mc:Fallback>
          <p:pic>
            <p:nvPicPr>
              <p:cNvPr id="14" name="Encre 13">
                <a:extLst>
                  <a:ext uri="{FF2B5EF4-FFF2-40B4-BE49-F238E27FC236}">
                    <a16:creationId xmlns:a16="http://schemas.microsoft.com/office/drawing/2014/main" id="{8B6ACF0F-1C6B-AD3B-C8CA-D0C040062349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450527" y="4965175"/>
                <a:ext cx="239191" cy="14356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5" name="Encre 14">
                <a:extLst>
                  <a:ext uri="{FF2B5EF4-FFF2-40B4-BE49-F238E27FC236}">
                    <a16:creationId xmlns:a16="http://schemas.microsoft.com/office/drawing/2014/main" id="{E61AB20C-F648-B0F9-1D2A-284159AF967E}"/>
                  </a:ext>
                </a:extLst>
              </p14:cNvPr>
              <p14:cNvContentPartPr/>
              <p14:nvPr/>
            </p14:nvContentPartPr>
            <p14:xfrm>
              <a:off x="1460508" y="5109047"/>
              <a:ext cx="118422" cy="500739"/>
            </p14:xfrm>
          </p:contentPart>
        </mc:Choice>
        <mc:Fallback>
          <p:pic>
            <p:nvPicPr>
              <p:cNvPr id="15" name="Encre 14">
                <a:extLst>
                  <a:ext uri="{FF2B5EF4-FFF2-40B4-BE49-F238E27FC236}">
                    <a16:creationId xmlns:a16="http://schemas.microsoft.com/office/drawing/2014/main" id="{E61AB20C-F648-B0F9-1D2A-284159AF967E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397708" y="5046455"/>
                <a:ext cx="243662" cy="6262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6" name="Encre 15">
                <a:extLst>
                  <a:ext uri="{FF2B5EF4-FFF2-40B4-BE49-F238E27FC236}">
                    <a16:creationId xmlns:a16="http://schemas.microsoft.com/office/drawing/2014/main" id="{07B23031-CE8F-C54B-B2AD-3A76A546618B}"/>
                  </a:ext>
                </a:extLst>
              </p14:cNvPr>
              <p14:cNvContentPartPr/>
              <p14:nvPr/>
            </p14:nvContentPartPr>
            <p14:xfrm>
              <a:off x="1403627" y="4987643"/>
              <a:ext cx="496507" cy="120962"/>
            </p14:xfrm>
          </p:contentPart>
        </mc:Choice>
        <mc:Fallback>
          <p:pic>
            <p:nvPicPr>
              <p:cNvPr id="16" name="Encre 15">
                <a:extLst>
                  <a:ext uri="{FF2B5EF4-FFF2-40B4-BE49-F238E27FC236}">
                    <a16:creationId xmlns:a16="http://schemas.microsoft.com/office/drawing/2014/main" id="{07B23031-CE8F-C54B-B2AD-3A76A546618B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340664" y="4924829"/>
                <a:ext cx="622073" cy="2462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7" name="Encre 16">
                <a:extLst>
                  <a:ext uri="{FF2B5EF4-FFF2-40B4-BE49-F238E27FC236}">
                    <a16:creationId xmlns:a16="http://schemas.microsoft.com/office/drawing/2014/main" id="{F2B1F031-3303-C09D-1E54-749DA953AD5D}"/>
                  </a:ext>
                </a:extLst>
              </p14:cNvPr>
              <p14:cNvContentPartPr/>
              <p14:nvPr/>
            </p14:nvContentPartPr>
            <p14:xfrm>
              <a:off x="2731110" y="3869400"/>
              <a:ext cx="1381868" cy="1405330"/>
            </p14:xfrm>
          </p:contentPart>
        </mc:Choice>
        <mc:Fallback>
          <p:pic>
            <p:nvPicPr>
              <p:cNvPr id="17" name="Encre 16">
                <a:extLst>
                  <a:ext uri="{FF2B5EF4-FFF2-40B4-BE49-F238E27FC236}">
                    <a16:creationId xmlns:a16="http://schemas.microsoft.com/office/drawing/2014/main" id="{F2B1F031-3303-C09D-1E54-749DA953AD5D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668494" y="3806421"/>
                <a:ext cx="1507460" cy="153092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0" name="Encre 19">
                <a:extLst>
                  <a:ext uri="{FF2B5EF4-FFF2-40B4-BE49-F238E27FC236}">
                    <a16:creationId xmlns:a16="http://schemas.microsoft.com/office/drawing/2014/main" id="{55C96C59-1E94-4A2A-17A8-25D38DACF29F}"/>
                  </a:ext>
                </a:extLst>
              </p14:cNvPr>
              <p14:cNvContentPartPr/>
              <p14:nvPr/>
            </p14:nvContentPartPr>
            <p14:xfrm>
              <a:off x="3928479" y="3836247"/>
              <a:ext cx="2197868" cy="662358"/>
            </p14:xfrm>
          </p:contentPart>
        </mc:Choice>
        <mc:Fallback>
          <p:pic>
            <p:nvPicPr>
              <p:cNvPr id="20" name="Encre 19">
                <a:extLst>
                  <a:ext uri="{FF2B5EF4-FFF2-40B4-BE49-F238E27FC236}">
                    <a16:creationId xmlns:a16="http://schemas.microsoft.com/office/drawing/2014/main" id="{55C96C59-1E94-4A2A-17A8-25D38DACF29F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865847" y="3773285"/>
                <a:ext cx="2323491" cy="7879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1" name="Encre 20">
                <a:extLst>
                  <a:ext uri="{FF2B5EF4-FFF2-40B4-BE49-F238E27FC236}">
                    <a16:creationId xmlns:a16="http://schemas.microsoft.com/office/drawing/2014/main" id="{4FA26BCA-26AD-2994-AD81-3B0E31AE0225}"/>
                  </a:ext>
                </a:extLst>
              </p14:cNvPr>
              <p14:cNvContentPartPr/>
              <p14:nvPr/>
            </p14:nvContentPartPr>
            <p14:xfrm>
              <a:off x="2682884" y="3108864"/>
              <a:ext cx="3736181" cy="975101"/>
            </p14:xfrm>
          </p:contentPart>
        </mc:Choice>
        <mc:Fallback>
          <p:pic>
            <p:nvPicPr>
              <p:cNvPr id="21" name="Encre 20">
                <a:extLst>
                  <a:ext uri="{FF2B5EF4-FFF2-40B4-BE49-F238E27FC236}">
                    <a16:creationId xmlns:a16="http://schemas.microsoft.com/office/drawing/2014/main" id="{4FA26BCA-26AD-2994-AD81-3B0E31AE0225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619888" y="3046256"/>
                <a:ext cx="3861812" cy="11006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7" name="Encre 36">
                <a:extLst>
                  <a:ext uri="{FF2B5EF4-FFF2-40B4-BE49-F238E27FC236}">
                    <a16:creationId xmlns:a16="http://schemas.microsoft.com/office/drawing/2014/main" id="{F698D1A6-9E01-E504-0D15-ABCD3BB330FB}"/>
                  </a:ext>
                </a:extLst>
              </p14:cNvPr>
              <p14:cNvContentPartPr/>
              <p14:nvPr/>
            </p14:nvContentPartPr>
            <p14:xfrm>
              <a:off x="5783862" y="4294010"/>
              <a:ext cx="1759798" cy="1599972"/>
            </p14:xfrm>
          </p:contentPart>
        </mc:Choice>
        <mc:Fallback>
          <p:pic>
            <p:nvPicPr>
              <p:cNvPr id="37" name="Encre 36">
                <a:extLst>
                  <a:ext uri="{FF2B5EF4-FFF2-40B4-BE49-F238E27FC236}">
                    <a16:creationId xmlns:a16="http://schemas.microsoft.com/office/drawing/2014/main" id="{F698D1A6-9E01-E504-0D15-ABCD3BB330FB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720871" y="4231379"/>
                <a:ext cx="1885421" cy="17255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38" name="Encre 37">
                <a:extLst>
                  <a:ext uri="{FF2B5EF4-FFF2-40B4-BE49-F238E27FC236}">
                    <a16:creationId xmlns:a16="http://schemas.microsoft.com/office/drawing/2014/main" id="{C94AE669-8A73-7245-DA45-F449FFFE2091}"/>
                  </a:ext>
                </a:extLst>
              </p14:cNvPr>
              <p14:cNvContentPartPr/>
              <p14:nvPr/>
            </p14:nvContentPartPr>
            <p14:xfrm>
              <a:off x="6224878" y="4361927"/>
              <a:ext cx="401357" cy="1162631"/>
            </p14:xfrm>
          </p:contentPart>
        </mc:Choice>
        <mc:Fallback>
          <p:pic>
            <p:nvPicPr>
              <p:cNvPr id="38" name="Encre 37">
                <a:extLst>
                  <a:ext uri="{FF2B5EF4-FFF2-40B4-BE49-F238E27FC236}">
                    <a16:creationId xmlns:a16="http://schemas.microsoft.com/office/drawing/2014/main" id="{C94AE669-8A73-7245-DA45-F449FFFE2091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162301" y="4298956"/>
                <a:ext cx="526871" cy="12882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39" name="Encre 38">
                <a:extLst>
                  <a:ext uri="{FF2B5EF4-FFF2-40B4-BE49-F238E27FC236}">
                    <a16:creationId xmlns:a16="http://schemas.microsoft.com/office/drawing/2014/main" id="{40EB4B7E-995A-D062-B373-865D4D0ECC0D}"/>
                  </a:ext>
                </a:extLst>
              </p14:cNvPr>
              <p14:cNvContentPartPr/>
              <p14:nvPr/>
            </p14:nvContentPartPr>
            <p14:xfrm>
              <a:off x="6853102" y="4356332"/>
              <a:ext cx="348961" cy="346920"/>
            </p14:xfrm>
          </p:contentPart>
        </mc:Choice>
        <mc:Fallback>
          <p:pic>
            <p:nvPicPr>
              <p:cNvPr id="39" name="Encre 38">
                <a:extLst>
                  <a:ext uri="{FF2B5EF4-FFF2-40B4-BE49-F238E27FC236}">
                    <a16:creationId xmlns:a16="http://schemas.microsoft.com/office/drawing/2014/main" id="{40EB4B7E-995A-D062-B373-865D4D0ECC0D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790145" y="4293779"/>
                <a:ext cx="474515" cy="4723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40" name="Encre 39">
                <a:extLst>
                  <a:ext uri="{FF2B5EF4-FFF2-40B4-BE49-F238E27FC236}">
                    <a16:creationId xmlns:a16="http://schemas.microsoft.com/office/drawing/2014/main" id="{2D6460B9-E713-DB89-C386-01EAFE006429}"/>
                  </a:ext>
                </a:extLst>
              </p14:cNvPr>
              <p14:cNvContentPartPr/>
              <p14:nvPr/>
            </p14:nvContentPartPr>
            <p14:xfrm>
              <a:off x="7056536" y="4422563"/>
              <a:ext cx="16680" cy="16680"/>
            </p14:xfrm>
          </p:contentPart>
        </mc:Choice>
        <mc:Fallback>
          <p:pic>
            <p:nvPicPr>
              <p:cNvPr id="40" name="Encre 39">
                <a:extLst>
                  <a:ext uri="{FF2B5EF4-FFF2-40B4-BE49-F238E27FC236}">
                    <a16:creationId xmlns:a16="http://schemas.microsoft.com/office/drawing/2014/main" id="{2D6460B9-E713-DB89-C386-01EAFE006429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849227" y="4215254"/>
                <a:ext cx="432489" cy="4324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41" name="Encre 40">
                <a:extLst>
                  <a:ext uri="{FF2B5EF4-FFF2-40B4-BE49-F238E27FC236}">
                    <a16:creationId xmlns:a16="http://schemas.microsoft.com/office/drawing/2014/main" id="{24C9E7F6-E5B6-13B8-4BD5-2AB2F57D9F42}"/>
                  </a:ext>
                </a:extLst>
              </p14:cNvPr>
              <p14:cNvContentPartPr/>
              <p14:nvPr/>
            </p14:nvContentPartPr>
            <p14:xfrm>
              <a:off x="7189548" y="4498282"/>
              <a:ext cx="16680" cy="16680"/>
            </p14:xfrm>
          </p:contentPart>
        </mc:Choice>
        <mc:Fallback>
          <p:pic>
            <p:nvPicPr>
              <p:cNvPr id="41" name="Encre 40">
                <a:extLst>
                  <a:ext uri="{FF2B5EF4-FFF2-40B4-BE49-F238E27FC236}">
                    <a16:creationId xmlns:a16="http://schemas.microsoft.com/office/drawing/2014/main" id="{24C9E7F6-E5B6-13B8-4BD5-2AB2F57D9F42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287228" y="1595962"/>
                <a:ext cx="5838000" cy="583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42" name="Encre 41">
                <a:extLst>
                  <a:ext uri="{FF2B5EF4-FFF2-40B4-BE49-F238E27FC236}">
                    <a16:creationId xmlns:a16="http://schemas.microsoft.com/office/drawing/2014/main" id="{0A258B38-C1A6-4D6E-F67D-7538A30365C8}"/>
                  </a:ext>
                </a:extLst>
              </p14:cNvPr>
              <p14:cNvContentPartPr/>
              <p14:nvPr/>
            </p14:nvContentPartPr>
            <p14:xfrm>
              <a:off x="6853101" y="4787652"/>
              <a:ext cx="348961" cy="346920"/>
            </p14:xfrm>
          </p:contentPart>
        </mc:Choice>
        <mc:Fallback>
          <p:pic>
            <p:nvPicPr>
              <p:cNvPr id="42" name="Encre 41">
                <a:extLst>
                  <a:ext uri="{FF2B5EF4-FFF2-40B4-BE49-F238E27FC236}">
                    <a16:creationId xmlns:a16="http://schemas.microsoft.com/office/drawing/2014/main" id="{0A258B38-C1A6-4D6E-F67D-7538A30365C8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790144" y="4724674"/>
                <a:ext cx="474515" cy="4725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43" name="Encre 42">
                <a:extLst>
                  <a:ext uri="{FF2B5EF4-FFF2-40B4-BE49-F238E27FC236}">
                    <a16:creationId xmlns:a16="http://schemas.microsoft.com/office/drawing/2014/main" id="{B816BB1B-7771-071F-3B26-1E9871052E25}"/>
                  </a:ext>
                </a:extLst>
              </p14:cNvPr>
              <p14:cNvContentPartPr/>
              <p14:nvPr/>
            </p14:nvContentPartPr>
            <p14:xfrm>
              <a:off x="6824347" y="5290860"/>
              <a:ext cx="348961" cy="346920"/>
            </p14:xfrm>
          </p:contentPart>
        </mc:Choice>
        <mc:Fallback>
          <p:pic>
            <p:nvPicPr>
              <p:cNvPr id="43" name="Encre 42">
                <a:extLst>
                  <a:ext uri="{FF2B5EF4-FFF2-40B4-BE49-F238E27FC236}">
                    <a16:creationId xmlns:a16="http://schemas.microsoft.com/office/drawing/2014/main" id="{B816BB1B-7771-071F-3B26-1E9871052E25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761390" y="5227882"/>
                <a:ext cx="474515" cy="4725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44" name="Encre 43">
                <a:extLst>
                  <a:ext uri="{FF2B5EF4-FFF2-40B4-BE49-F238E27FC236}">
                    <a16:creationId xmlns:a16="http://schemas.microsoft.com/office/drawing/2014/main" id="{EFD79C30-9D45-A61A-185E-3D5A01C9F961}"/>
                  </a:ext>
                </a:extLst>
              </p14:cNvPr>
              <p14:cNvContentPartPr/>
              <p14:nvPr/>
            </p14:nvContentPartPr>
            <p14:xfrm>
              <a:off x="5875441" y="5405878"/>
              <a:ext cx="348961" cy="346920"/>
            </p14:xfrm>
          </p:contentPart>
        </mc:Choice>
        <mc:Fallback>
          <p:pic>
            <p:nvPicPr>
              <p:cNvPr id="44" name="Encre 43">
                <a:extLst>
                  <a:ext uri="{FF2B5EF4-FFF2-40B4-BE49-F238E27FC236}">
                    <a16:creationId xmlns:a16="http://schemas.microsoft.com/office/drawing/2014/main" id="{EFD79C30-9D45-A61A-185E-3D5A01C9F961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812484" y="5342900"/>
                <a:ext cx="474515" cy="4725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45" name="Encre 44">
                <a:extLst>
                  <a:ext uri="{FF2B5EF4-FFF2-40B4-BE49-F238E27FC236}">
                    <a16:creationId xmlns:a16="http://schemas.microsoft.com/office/drawing/2014/main" id="{790631D0-67AC-739B-6E6C-E8A9A09CE15C}"/>
                  </a:ext>
                </a:extLst>
              </p14:cNvPr>
              <p14:cNvContentPartPr/>
              <p14:nvPr/>
            </p14:nvContentPartPr>
            <p14:xfrm>
              <a:off x="5702913" y="4701389"/>
              <a:ext cx="348961" cy="346920"/>
            </p14:xfrm>
          </p:contentPart>
        </mc:Choice>
        <mc:Fallback>
          <p:pic>
            <p:nvPicPr>
              <p:cNvPr id="45" name="Encre 44">
                <a:extLst>
                  <a:ext uri="{FF2B5EF4-FFF2-40B4-BE49-F238E27FC236}">
                    <a16:creationId xmlns:a16="http://schemas.microsoft.com/office/drawing/2014/main" id="{790631D0-67AC-739B-6E6C-E8A9A09CE15C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639956" y="4638411"/>
                <a:ext cx="474515" cy="4725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46" name="Encre 45">
                <a:extLst>
                  <a:ext uri="{FF2B5EF4-FFF2-40B4-BE49-F238E27FC236}">
                    <a16:creationId xmlns:a16="http://schemas.microsoft.com/office/drawing/2014/main" id="{730B166D-BB9B-7843-E1C1-3A4718DB7138}"/>
                  </a:ext>
                </a:extLst>
              </p14:cNvPr>
              <p14:cNvContentPartPr/>
              <p14:nvPr/>
            </p14:nvContentPartPr>
            <p14:xfrm>
              <a:off x="7168769" y="3795889"/>
              <a:ext cx="1045126" cy="567637"/>
            </p14:xfrm>
          </p:contentPart>
        </mc:Choice>
        <mc:Fallback>
          <p:pic>
            <p:nvPicPr>
              <p:cNvPr id="46" name="Encre 45">
                <a:extLst>
                  <a:ext uri="{FF2B5EF4-FFF2-40B4-BE49-F238E27FC236}">
                    <a16:creationId xmlns:a16="http://schemas.microsoft.com/office/drawing/2014/main" id="{730B166D-BB9B-7843-E1C1-3A4718DB7138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7106148" y="3733298"/>
                <a:ext cx="1170728" cy="6931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47" name="Encre 46">
                <a:extLst>
                  <a:ext uri="{FF2B5EF4-FFF2-40B4-BE49-F238E27FC236}">
                    <a16:creationId xmlns:a16="http://schemas.microsoft.com/office/drawing/2014/main" id="{6CFA429D-1AB0-B8CA-E90C-E4618A17B4C8}"/>
                  </a:ext>
                </a:extLst>
              </p14:cNvPr>
              <p14:cNvContentPartPr/>
              <p14:nvPr/>
            </p14:nvContentPartPr>
            <p14:xfrm>
              <a:off x="8454368" y="2584956"/>
              <a:ext cx="3827065" cy="3452777"/>
            </p14:xfrm>
          </p:contentPart>
        </mc:Choice>
        <mc:Fallback>
          <p:pic>
            <p:nvPicPr>
              <p:cNvPr id="47" name="Encre 46">
                <a:extLst>
                  <a:ext uri="{FF2B5EF4-FFF2-40B4-BE49-F238E27FC236}">
                    <a16:creationId xmlns:a16="http://schemas.microsoft.com/office/drawing/2014/main" id="{6CFA429D-1AB0-B8CA-E90C-E4618A17B4C8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8391735" y="2522322"/>
                <a:ext cx="3952690" cy="357840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980846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Procédé de séparation fait par Pier-Alexandre</vt:lpstr>
      <vt:lpstr>Sédimentation</vt:lpstr>
      <vt:lpstr>Décantation</vt:lpstr>
      <vt:lpstr>Filtration</vt:lpstr>
      <vt:lpstr>Évaporation</vt:lpstr>
      <vt:lpstr>Distillation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76</cp:revision>
  <dcterms:created xsi:type="dcterms:W3CDTF">2024-05-02T14:11:33Z</dcterms:created>
  <dcterms:modified xsi:type="dcterms:W3CDTF">2024-05-02T14:26:46Z</dcterms:modified>
</cp:coreProperties>
</file>