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21717-8C76-419D-A13B-102A70ED615F}" v="45" dt="2023-09-29T13:38:00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310"/>
          </a:xfrm>
        </p:spPr>
        <p:txBody>
          <a:bodyPr>
            <a:normAutofit fontScale="90000"/>
          </a:bodyPr>
          <a:lstStyle/>
          <a:p>
            <a:r>
              <a:rPr lang="fr-FR" dirty="0">
                <a:ea typeface="Calibri Light"/>
                <a:cs typeface="Calibri Light"/>
              </a:rPr>
              <a:t>La fusée de </a:t>
            </a:r>
            <a:r>
              <a:rPr lang="fr-FR" dirty="0" err="1">
                <a:ea typeface="Calibri Light"/>
                <a:cs typeface="Calibri Light"/>
              </a:rPr>
              <a:t>zack</a:t>
            </a:r>
            <a:r>
              <a:rPr lang="fr-FR" dirty="0">
                <a:ea typeface="Calibri Light"/>
                <a:cs typeface="Calibri Light"/>
              </a:rPr>
              <a:t> </a:t>
            </a:r>
            <a:r>
              <a:rPr lang="fr-FR" dirty="0" err="1">
                <a:ea typeface="Calibri Light"/>
                <a:cs typeface="Calibri Light"/>
              </a:rPr>
              <a:t>labbé</a:t>
            </a:r>
            <a:endParaRPr lang="fr-FR" dirty="0" err="1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122716"/>
            <a:ext cx="4584291" cy="2135084"/>
          </a:xfrm>
        </p:spPr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9508C1-8F77-FE9F-F5B0-F00E53C3020B}"/>
              </a:ext>
            </a:extLst>
          </p:cNvPr>
          <p:cNvSpPr/>
          <p:nvPr/>
        </p:nvSpPr>
        <p:spPr>
          <a:xfrm>
            <a:off x="9684773" y="2218404"/>
            <a:ext cx="909483" cy="24334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err="1">
                <a:solidFill>
                  <a:schemeClr val="tx1"/>
                </a:solidFill>
                <a:ea typeface="Calibri"/>
                <a:cs typeface="Calibri"/>
              </a:rPr>
              <a:t>zack</a:t>
            </a:r>
            <a:endParaRPr lang="fr-FR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2D2D557D-7E0A-9889-3DE6-295B652DE83B}"/>
              </a:ext>
            </a:extLst>
          </p:cNvPr>
          <p:cNvSpPr/>
          <p:nvPr/>
        </p:nvSpPr>
        <p:spPr>
          <a:xfrm>
            <a:off x="9617177" y="1315064"/>
            <a:ext cx="1056967" cy="909483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DE480770-4623-086D-7B79-C61EC056C28F}"/>
              </a:ext>
            </a:extLst>
          </p:cNvPr>
          <p:cNvSpPr/>
          <p:nvPr/>
        </p:nvSpPr>
        <p:spPr>
          <a:xfrm>
            <a:off x="10588112" y="3951338"/>
            <a:ext cx="602225" cy="113070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D4429A3F-2968-7949-6106-6C48726556B1}"/>
              </a:ext>
            </a:extLst>
          </p:cNvPr>
          <p:cNvSpPr/>
          <p:nvPr/>
        </p:nvSpPr>
        <p:spPr>
          <a:xfrm flipH="1">
            <a:off x="9088691" y="3945195"/>
            <a:ext cx="602227" cy="1130707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La fusée de zack labbé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23</cp:revision>
  <dcterms:created xsi:type="dcterms:W3CDTF">2023-09-29T13:33:33Z</dcterms:created>
  <dcterms:modified xsi:type="dcterms:W3CDTF">2023-09-29T13:38:34Z</dcterms:modified>
</cp:coreProperties>
</file>