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1EF25C-C61C-41A1-BCCE-FB6030FC2244}" v="76" dt="2024-01-19T20:33:02.8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>
                <a:cs typeface="Calibri Light"/>
              </a:rPr>
              <a:t>Cycle de vie d'une plante a fleur par </a:t>
            </a:r>
            <a:r>
              <a:rPr lang="fr-FR" dirty="0" err="1">
                <a:cs typeface="Calibri Light"/>
              </a:rPr>
              <a:t>zack</a:t>
            </a:r>
            <a:r>
              <a:rPr lang="fr-FR" dirty="0">
                <a:cs typeface="Calibri Light"/>
              </a:rPr>
              <a:t> </a:t>
            </a:r>
            <a:r>
              <a:rPr lang="fr-FR" dirty="0" err="1">
                <a:cs typeface="Calibri Light"/>
              </a:rPr>
              <a:t>labbé</a:t>
            </a:r>
            <a:endParaRPr lang="fr-FR" dirty="0" err="1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De la graine à la plante : comment une graine devient-elle une plante ? •  neopouss">
            <a:extLst>
              <a:ext uri="{FF2B5EF4-FFF2-40B4-BE49-F238E27FC236}">
                <a16:creationId xmlns:a16="http://schemas.microsoft.com/office/drawing/2014/main" id="{6E66EC32-42E2-045D-1B98-C1F0B66BF2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2132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ACB11E1-FA46-6D86-1D24-C5D52A462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5317240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>
                <a:solidFill>
                  <a:schemeClr val="tx1">
                    <a:lumMod val="85000"/>
                    <a:lumOff val="15000"/>
                  </a:schemeClr>
                </a:solidFill>
              </a:rPr>
              <a:t>germination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2175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Nous sommes responsables du stress qu'éprouvent les plantes">
            <a:extLst>
              <a:ext uri="{FF2B5EF4-FFF2-40B4-BE49-F238E27FC236}">
                <a16:creationId xmlns:a16="http://schemas.microsoft.com/office/drawing/2014/main" id="{17A828E7-9748-78E7-3F85-43BC6A061E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7863" b="818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800F1BA-22D5-D44F-E084-A31B7E034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5317240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>
                <a:solidFill>
                  <a:schemeClr val="tx1">
                    <a:lumMod val="85000"/>
                    <a:lumOff val="15000"/>
                  </a:schemeClr>
                </a:solidFill>
              </a:rPr>
              <a:t>croissance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3104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Classification des iris barbus :: Iris Grand Barbu">
            <a:extLst>
              <a:ext uri="{FF2B5EF4-FFF2-40B4-BE49-F238E27FC236}">
                <a16:creationId xmlns:a16="http://schemas.microsoft.com/office/drawing/2014/main" id="{78CAC087-0283-EDC8-8A6B-94A37F18BB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622" b="171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4B64FDC-7AFE-B15A-2B51-0891F4515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5317240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>
                <a:solidFill>
                  <a:schemeClr val="tx1">
                    <a:lumMod val="85000"/>
                    <a:lumOff val="15000"/>
                  </a:schemeClr>
                </a:solidFill>
              </a:rPr>
              <a:t>floraison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1570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beille s’apprêtant à s’envoler d’une fleur">
            <a:extLst>
              <a:ext uri="{FF2B5EF4-FFF2-40B4-BE49-F238E27FC236}">
                <a16:creationId xmlns:a16="http://schemas.microsoft.com/office/drawing/2014/main" id="{2ADA7440-09F6-BA01-A7FA-F13894C781E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058" r="-2" b="335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AAF166A-5BD7-36F9-9C62-060C767E8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5317240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>
                <a:solidFill>
                  <a:schemeClr val="tx1">
                    <a:lumMod val="85000"/>
                    <a:lumOff val="15000"/>
                  </a:schemeClr>
                </a:solidFill>
              </a:rPr>
              <a:t>pollinisation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4654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Reproduction des plantes : définition, avec ou sans fleur, genèse">
            <a:extLst>
              <a:ext uri="{FF2B5EF4-FFF2-40B4-BE49-F238E27FC236}">
                <a16:creationId xmlns:a16="http://schemas.microsoft.com/office/drawing/2014/main" id="{F2D8B4E7-B9A1-ADFD-64F4-120AF8D618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000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F12AC75-EC78-0451-BD9C-A351E159B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5317240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>
                <a:solidFill>
                  <a:schemeClr val="tx1">
                    <a:lumMod val="85000"/>
                    <a:lumOff val="15000"/>
                  </a:schemeClr>
                </a:solidFill>
              </a:rPr>
              <a:t>fécondation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2971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Stades De Croissance Des Fraisiers À Partir De Graines, Semis, Floraison,  Fructification Jusqu'à Une Plante Mature Avec Des Fruits Rouges Mûrs -  Ensemble D'illustrations Botaniques, Éléments Infographiques Au Design Plat  Isolés Sur">
            <a:extLst>
              <a:ext uri="{FF2B5EF4-FFF2-40B4-BE49-F238E27FC236}">
                <a16:creationId xmlns:a16="http://schemas.microsoft.com/office/drawing/2014/main" id="{93423A58-EC49-5FEE-885E-CBAC246FAC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1357" b="32393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D511F53-B5C2-04B4-6C3F-36C0F9560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5317240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>
                <a:solidFill>
                  <a:schemeClr val="tx1">
                    <a:lumMod val="85000"/>
                    <a:lumOff val="15000"/>
                  </a:schemeClr>
                </a:solidFill>
              </a:rPr>
              <a:t>fructification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39349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Cycle de vie d'une plante a fleur par zack labbé</vt:lpstr>
      <vt:lpstr>germination</vt:lpstr>
      <vt:lpstr>croissance</vt:lpstr>
      <vt:lpstr>floraison</vt:lpstr>
      <vt:lpstr>pollinisation</vt:lpstr>
      <vt:lpstr>fécondation</vt:lpstr>
      <vt:lpstr>fructification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/>
  <cp:revision>37</cp:revision>
  <dcterms:created xsi:type="dcterms:W3CDTF">2024-01-19T20:22:36Z</dcterms:created>
  <dcterms:modified xsi:type="dcterms:W3CDTF">2024-01-24T18:15:41Z</dcterms:modified>
</cp:coreProperties>
</file>