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1EF25C-C61C-41A1-BCCE-FB6030FC2244}" v="76" dt="2024-01-19T20:33:02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Cycle de vie d'une plante a fleur par </a:t>
            </a:r>
            <a:r>
              <a:rPr lang="fr-FR" dirty="0" err="1">
                <a:cs typeface="Calibri Light"/>
              </a:rPr>
              <a:t>zack</a:t>
            </a:r>
            <a:r>
              <a:rPr lang="fr-FR" dirty="0">
                <a:cs typeface="Calibri Light"/>
              </a:rPr>
              <a:t> </a:t>
            </a:r>
            <a:r>
              <a:rPr lang="fr-FR" dirty="0" err="1">
                <a:cs typeface="Calibri Light"/>
              </a:rPr>
              <a:t>labbé</a:t>
            </a:r>
            <a:endParaRPr lang="fr-FR" dirty="0" err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De la graine à la plante : comment une graine devient-elle une plante ? •  neopouss">
            <a:extLst>
              <a:ext uri="{FF2B5EF4-FFF2-40B4-BE49-F238E27FC236}">
                <a16:creationId xmlns:a16="http://schemas.microsoft.com/office/drawing/2014/main" id="{6E66EC32-42E2-045D-1B98-C1F0B66BF2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13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ACB11E1-FA46-6D86-1D24-C5D52A462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germination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7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Nous sommes responsables du stress qu'éprouvent les plantes">
            <a:extLst>
              <a:ext uri="{FF2B5EF4-FFF2-40B4-BE49-F238E27FC236}">
                <a16:creationId xmlns:a16="http://schemas.microsoft.com/office/drawing/2014/main" id="{17A828E7-9748-78E7-3F85-43BC6A061E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863" b="81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800F1BA-22D5-D44F-E084-A31B7E034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croissance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10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lassification des iris barbus :: Iris Grand Barbu">
            <a:extLst>
              <a:ext uri="{FF2B5EF4-FFF2-40B4-BE49-F238E27FC236}">
                <a16:creationId xmlns:a16="http://schemas.microsoft.com/office/drawing/2014/main" id="{78CAC087-0283-EDC8-8A6B-94A37F18BB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22" b="171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4B64FDC-7AFE-B15A-2B51-0891F4515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floraison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57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eille s’apprêtant à s’envoler d’une fleur">
            <a:extLst>
              <a:ext uri="{FF2B5EF4-FFF2-40B4-BE49-F238E27FC236}">
                <a16:creationId xmlns:a16="http://schemas.microsoft.com/office/drawing/2014/main" id="{2ADA7440-09F6-BA01-A7FA-F13894C781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58" r="-2" b="33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AAF166A-5BD7-36F9-9C62-060C767E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pollinisation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65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Reproduction des plantes : définition, avec ou sans fleur, genèse">
            <a:extLst>
              <a:ext uri="{FF2B5EF4-FFF2-40B4-BE49-F238E27FC236}">
                <a16:creationId xmlns:a16="http://schemas.microsoft.com/office/drawing/2014/main" id="{F2D8B4E7-B9A1-ADFD-64F4-120AF8D618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12AC75-EC78-0451-BD9C-A351E159B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fécondation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97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tades De Croissance Des Fraisiers À Partir De Graines, Semis, Floraison,  Fructification Jusqu'à Une Plante Mature Avec Des Fruits Rouges Mûrs -  Ensemble D'illustrations Botaniques, Éléments Infographiques Au Design Plat  Isolés Sur">
            <a:extLst>
              <a:ext uri="{FF2B5EF4-FFF2-40B4-BE49-F238E27FC236}">
                <a16:creationId xmlns:a16="http://schemas.microsoft.com/office/drawing/2014/main" id="{93423A58-EC49-5FEE-885E-CBAC246FA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357" b="3239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D511F53-B5C2-04B4-6C3F-36C0F9560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fructification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9349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Cycle de vie d'une plante a fleur par zack labbé</vt:lpstr>
      <vt:lpstr>germination</vt:lpstr>
      <vt:lpstr>croissance</vt:lpstr>
      <vt:lpstr>floraison</vt:lpstr>
      <vt:lpstr>pollinisation</vt:lpstr>
      <vt:lpstr>fécondation</vt:lpstr>
      <vt:lpstr>fructification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37</cp:revision>
  <dcterms:created xsi:type="dcterms:W3CDTF">2024-01-19T20:22:36Z</dcterms:created>
  <dcterms:modified xsi:type="dcterms:W3CDTF">2024-01-24T18:15:41Z</dcterms:modified>
</cp:coreProperties>
</file>