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519BC4-9B74-B081-FA7E-432BE68888B9}" v="79" dt="2024-10-09T14:19:19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Une image contenant plein air, plante, texte, véhicule&#10;&#10;Description générée automatiquement">
            <a:extLst>
              <a:ext uri="{FF2B5EF4-FFF2-40B4-BE49-F238E27FC236}">
                <a16:creationId xmlns:a16="http://schemas.microsoft.com/office/drawing/2014/main" id="{5CD31DBD-423D-6656-CAE9-34AC286573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Gaming </a:t>
            </a:r>
            <a:br>
              <a:rPr lang="fr-FR">
                <a:solidFill>
                  <a:srgbClr val="FFFFFF"/>
                </a:solidFill>
              </a:rPr>
            </a:br>
            <a:br>
              <a:rPr lang="fr-FR">
                <a:solidFill>
                  <a:srgbClr val="FFFFFF"/>
                </a:solidFill>
              </a:rPr>
            </a:br>
            <a:r>
              <a:rPr lang="fr-FR">
                <a:solidFill>
                  <a:srgbClr val="FFFFFF"/>
                </a:solidFill>
              </a:rPr>
              <a:t>By Jacob Landry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EBC18B6-E5C3-4AD1-97A4-E6A3477A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F9898CC-FF9F-0348-4A71-78D368A2D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510" y="487785"/>
            <a:ext cx="6272784" cy="1545336"/>
          </a:xfrm>
        </p:spPr>
        <p:txBody>
          <a:bodyPr anchor="b">
            <a:normAutofit/>
          </a:bodyPr>
          <a:lstStyle/>
          <a:p>
            <a:r>
              <a:rPr lang="fr-FR" sz="5200" b="1" err="1"/>
              <a:t>Farming</a:t>
            </a:r>
            <a:r>
              <a:rPr lang="fr-FR" sz="5200" b="1" dirty="0"/>
              <a:t> simulator 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6A4AB6-B72B-4CC6-ADCF-BE807B6C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039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roue, pneu, véhicule, tracteur&#10;&#10;Description générée automatiquement">
            <a:extLst>
              <a:ext uri="{FF2B5EF4-FFF2-40B4-BE49-F238E27FC236}">
                <a16:creationId xmlns:a16="http://schemas.microsoft.com/office/drawing/2014/main" id="{5429F399-B3FC-5F4F-D3EB-1AC6EC13E6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267" b="3385"/>
          <a:stretch/>
        </p:blipFill>
        <p:spPr>
          <a:xfrm>
            <a:off x="7684008" y="1"/>
            <a:ext cx="4507992" cy="22402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35D540D-9486-4236-952A-F72DC52D7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01DCC7-A2E6-5A18-53EF-36EDF1F7D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" sz="4000" dirty="0">
                <a:latin typeface="Consolas"/>
              </a:rPr>
              <a:t>I play farming simulator 22 on pc</a:t>
            </a:r>
          </a:p>
          <a:p>
            <a:r>
              <a:rPr lang="en" sz="4000" dirty="0">
                <a:latin typeface="Consolas"/>
              </a:rPr>
              <a:t>This game is based on agriculture</a:t>
            </a:r>
          </a:p>
        </p:txBody>
      </p:sp>
      <p:pic>
        <p:nvPicPr>
          <p:cNvPr id="6" name="Image 5" descr="Une image contenant plein air, transport, véhicule, tracteur&#10;&#10;Description générée automatiquement">
            <a:extLst>
              <a:ext uri="{FF2B5EF4-FFF2-40B4-BE49-F238E27FC236}">
                <a16:creationId xmlns:a16="http://schemas.microsoft.com/office/drawing/2014/main" id="{9D966AE0-1000-33BF-9450-642E752032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855" b="7797"/>
          <a:stretch/>
        </p:blipFill>
        <p:spPr>
          <a:xfrm>
            <a:off x="7684008" y="2308860"/>
            <a:ext cx="4507992" cy="2240280"/>
          </a:xfrm>
          <a:prstGeom prst="rect">
            <a:avLst/>
          </a:prstGeom>
        </p:spPr>
      </p:pic>
      <p:pic>
        <p:nvPicPr>
          <p:cNvPr id="4" name="Image 3" descr="Une image contenant plein air, herbe, Machines agricoles, véhicule&#10;&#10;Description générée automatiquement">
            <a:extLst>
              <a:ext uri="{FF2B5EF4-FFF2-40B4-BE49-F238E27FC236}">
                <a16:creationId xmlns:a16="http://schemas.microsoft.com/office/drawing/2014/main" id="{E8F39990-E900-7E8F-0ABE-DAC77B65EDD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1652"/>
          <a:stretch/>
        </p:blipFill>
        <p:spPr>
          <a:xfrm>
            <a:off x="7684008" y="4617720"/>
            <a:ext cx="4507992" cy="224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890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Gaming   By Jacob Landry</vt:lpstr>
      <vt:lpstr>Farming simulator 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</cp:revision>
  <dcterms:created xsi:type="dcterms:W3CDTF">2024-10-09T14:11:07Z</dcterms:created>
  <dcterms:modified xsi:type="dcterms:W3CDTF">2024-10-09T14:21:01Z</dcterms:modified>
</cp:coreProperties>
</file>