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2BDB78F0-66E6-4BFE-879D-09CA7CCFF815}" v="122" dt="2023-09-29T13:38:20.343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87" d="100"/>
          <a:sy n="87" d="100"/>
        </p:scale>
        <p:origin x="168" y="12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microsoft.com/office/2015/10/relationships/revisionInfo" Target="revisionInfo.xml"/><Relationship Id="rId3" Type="http://schemas.openxmlformats.org/officeDocument/2006/relationships/presProps" Target="presProps.xml"/><Relationship Id="rId7" Type="http://schemas.microsoft.com/office/2016/11/relationships/changesInfo" Target="changesInfos/changesInfo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jlandry63 Jacob" userId="S::jlandry63@scol.qc.ca::417004a7-02bb-48d9-861a-677b244d16d9" providerId="AD" clId="Web-{2BDB78F0-66E6-4BFE-879D-09CA7CCFF815}"/>
    <pc:docChg chg="modSld">
      <pc:chgData name="jlandry63 Jacob" userId="S::jlandry63@scol.qc.ca::417004a7-02bb-48d9-861a-677b244d16d9" providerId="AD" clId="Web-{2BDB78F0-66E6-4BFE-879D-09CA7CCFF815}" dt="2023-09-29T13:38:20.343" v="107" actId="20577"/>
      <pc:docMkLst>
        <pc:docMk/>
      </pc:docMkLst>
      <pc:sldChg chg="addSp delSp modSp">
        <pc:chgData name="jlandry63 Jacob" userId="S::jlandry63@scol.qc.ca::417004a7-02bb-48d9-861a-677b244d16d9" providerId="AD" clId="Web-{2BDB78F0-66E6-4BFE-879D-09CA7CCFF815}" dt="2023-09-29T13:38:20.343" v="107" actId="20577"/>
        <pc:sldMkLst>
          <pc:docMk/>
          <pc:sldMk cId="3784089036" sldId="256"/>
        </pc:sldMkLst>
        <pc:spChg chg="mod">
          <ac:chgData name="jlandry63 Jacob" userId="S::jlandry63@scol.qc.ca::417004a7-02bb-48d9-861a-677b244d16d9" providerId="AD" clId="Web-{2BDB78F0-66E6-4BFE-879D-09CA7CCFF815}" dt="2023-09-29T13:30:22.743" v="11" actId="14100"/>
          <ac:spMkLst>
            <pc:docMk/>
            <pc:sldMk cId="3784089036" sldId="256"/>
            <ac:spMk id="2" creationId="{00000000-0000-0000-0000-000000000000}"/>
          </ac:spMkLst>
        </pc:spChg>
        <pc:spChg chg="mod">
          <ac:chgData name="jlandry63 Jacob" userId="S::jlandry63@scol.qc.ca::417004a7-02bb-48d9-861a-677b244d16d9" providerId="AD" clId="Web-{2BDB78F0-66E6-4BFE-879D-09CA7CCFF815}" dt="2023-09-29T13:38:20.343" v="107" actId="20577"/>
          <ac:spMkLst>
            <pc:docMk/>
            <pc:sldMk cId="3784089036" sldId="256"/>
            <ac:spMk id="3" creationId="{00000000-0000-0000-0000-000000000000}"/>
          </ac:spMkLst>
        </pc:spChg>
        <pc:spChg chg="add">
          <ac:chgData name="jlandry63 Jacob" userId="S::jlandry63@scol.qc.ca::417004a7-02bb-48d9-861a-677b244d16d9" providerId="AD" clId="Web-{2BDB78F0-66E6-4BFE-879D-09CA7CCFF815}" dt="2023-09-29T13:32:43.839" v="56"/>
          <ac:spMkLst>
            <pc:docMk/>
            <pc:sldMk cId="3784089036" sldId="256"/>
            <ac:spMk id="4" creationId="{D84388BE-15A9-DF33-99A8-169A332D5042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3:33.340" v="60" actId="1076"/>
          <ac:spMkLst>
            <pc:docMk/>
            <pc:sldMk cId="3784089036" sldId="256"/>
            <ac:spMk id="5" creationId="{8722FDB5-476E-0957-3CBA-40C2A9EFD25B}"/>
          </ac:spMkLst>
        </pc:spChg>
        <pc:spChg chg="add del">
          <ac:chgData name="jlandry63 Jacob" userId="S::jlandry63@scol.qc.ca::417004a7-02bb-48d9-861a-677b244d16d9" providerId="AD" clId="Web-{2BDB78F0-66E6-4BFE-879D-09CA7CCFF815}" dt="2023-09-29T13:33:24.824" v="59"/>
          <ac:spMkLst>
            <pc:docMk/>
            <pc:sldMk cId="3784089036" sldId="256"/>
            <ac:spMk id="6" creationId="{FC58955A-23AD-A608-9EA6-434C488257B4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3:45.371" v="62" actId="1076"/>
          <ac:spMkLst>
            <pc:docMk/>
            <pc:sldMk cId="3784089036" sldId="256"/>
            <ac:spMk id="7" creationId="{2AFD9864-9088-9E8B-4584-D1E6F76E7E52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5:08.294" v="67" actId="14100"/>
          <ac:spMkLst>
            <pc:docMk/>
            <pc:sldMk cId="3784089036" sldId="256"/>
            <ac:spMk id="8" creationId="{D97B2761-31D9-EFDE-AEC3-630BCA9C7033}"/>
          </ac:spMkLst>
        </pc:spChg>
        <pc:spChg chg="add mod">
          <ac:chgData name="jlandry63 Jacob" userId="S::jlandry63@scol.qc.ca::417004a7-02bb-48d9-861a-677b244d16d9" providerId="AD" clId="Web-{2BDB78F0-66E6-4BFE-879D-09CA7CCFF815}" dt="2023-09-29T13:36:50.217" v="104" actId="20577"/>
          <ac:spMkLst>
            <pc:docMk/>
            <pc:sldMk cId="3784089036" sldId="256"/>
            <ac:spMk id="9" creationId="{525711EB-C971-E7E0-A878-5530E29689E6}"/>
          </ac:spMkLst>
        </pc:sp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1049118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727872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021775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4179564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669234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476322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6118665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958540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02013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064072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090334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8941B0-F4D5-4460-BCAD-F7E2B41A8257}" type="datetimeFigureOut">
              <a:rPr lang="fr-FR" smtClean="0"/>
              <a:t>29/11/2023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7C6CCC6-2BE5-4E42-96A4-D1E8E81A3D8E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07112787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1524000" y="200589"/>
            <a:ext cx="9144000" cy="1281471"/>
          </a:xfrm>
        </p:spPr>
        <p:txBody>
          <a:bodyPr/>
          <a:lstStyle/>
          <a:p>
            <a:r>
              <a:rPr lang="fr-FR" dirty="0">
                <a:ea typeface="Calibri Light"/>
                <a:cs typeface="Calibri Light"/>
              </a:rPr>
              <a:t>La fusée de </a:t>
            </a:r>
            <a:r>
              <a:rPr lang="fr-FR" dirty="0" smtClean="0">
                <a:ea typeface="Calibri Light"/>
                <a:cs typeface="Calibri Light"/>
              </a:rPr>
              <a:t>Jacob Landry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-1401097" y="205345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fr-FR" dirty="0">
                <a:ea typeface="Calibri"/>
                <a:cs typeface="Calibri"/>
              </a:rPr>
              <a:t>On enregistre sur notre clé </a:t>
            </a:r>
            <a:r>
              <a:rPr lang="fr-FR" dirty="0" err="1">
                <a:ea typeface="Calibri"/>
                <a:cs typeface="Calibri"/>
              </a:rPr>
              <a:t>usb</a:t>
            </a:r>
          </a:p>
          <a:p>
            <a:r>
              <a:rPr lang="fr-FR" dirty="0">
                <a:ea typeface="Calibri"/>
                <a:cs typeface="Calibri"/>
              </a:rPr>
              <a:t>Dans le dossier &lt;&lt;site&gt;&gt; en </a:t>
            </a:r>
            <a:r>
              <a:rPr lang="fr-FR" dirty="0" err="1">
                <a:ea typeface="Calibri"/>
                <a:cs typeface="Calibri"/>
              </a:rPr>
              <a:t>info_fichiers</a:t>
            </a:r>
            <a:endParaRPr lang="fr-FR" dirty="0">
              <a:ea typeface="Calibri"/>
              <a:cs typeface="Calibri"/>
            </a:endParaRPr>
          </a:p>
          <a:p>
            <a:r>
              <a:rPr lang="fr-FR" dirty="0">
                <a:ea typeface="Calibri"/>
                <a:cs typeface="Calibri"/>
              </a:rPr>
              <a:t>On le nomme fusee.pptx</a:t>
            </a:r>
          </a:p>
        </p:txBody>
      </p:sp>
      <p:sp>
        <p:nvSpPr>
          <p:cNvPr id="4" name="Triangle isocèle 3">
            <a:extLst>
              <a:ext uri="{FF2B5EF4-FFF2-40B4-BE49-F238E27FC236}">
                <a16:creationId xmlns:a16="http://schemas.microsoft.com/office/drawing/2014/main" id="{D84388BE-15A9-DF33-99A8-169A332D5042}"/>
              </a:ext>
            </a:extLst>
          </p:cNvPr>
          <p:cNvSpPr/>
          <p:nvPr/>
        </p:nvSpPr>
        <p:spPr>
          <a:xfrm>
            <a:off x="9144000" y="1696064"/>
            <a:ext cx="1831258" cy="1425677"/>
          </a:xfrm>
          <a:prstGeom prst="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8722FDB5-476E-0957-3CBA-40C2A9EFD25B}"/>
              </a:ext>
            </a:extLst>
          </p:cNvPr>
          <p:cNvSpPr/>
          <p:nvPr/>
        </p:nvSpPr>
        <p:spPr>
          <a:xfrm>
            <a:off x="9180871" y="3121741"/>
            <a:ext cx="1769806" cy="2716161"/>
          </a:xfrm>
          <a:prstGeom prst="rect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7" name="Triangle rectangle 6">
            <a:extLst>
              <a:ext uri="{FF2B5EF4-FFF2-40B4-BE49-F238E27FC236}">
                <a16:creationId xmlns:a16="http://schemas.microsoft.com/office/drawing/2014/main" id="{2AFD9864-9088-9E8B-4584-D1E6F76E7E52}"/>
              </a:ext>
            </a:extLst>
          </p:cNvPr>
          <p:cNvSpPr/>
          <p:nvPr/>
        </p:nvSpPr>
        <p:spPr>
          <a:xfrm>
            <a:off x="10950677" y="5014451"/>
            <a:ext cx="1032387" cy="1646903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8" name="Triangle rectangle 7">
            <a:extLst>
              <a:ext uri="{FF2B5EF4-FFF2-40B4-BE49-F238E27FC236}">
                <a16:creationId xmlns:a16="http://schemas.microsoft.com/office/drawing/2014/main" id="{D97B2761-31D9-EFDE-AEC3-630BCA9C7033}"/>
              </a:ext>
            </a:extLst>
          </p:cNvPr>
          <p:cNvSpPr/>
          <p:nvPr/>
        </p:nvSpPr>
        <p:spPr>
          <a:xfrm flipH="1">
            <a:off x="8093176" y="5082048"/>
            <a:ext cx="1093839" cy="1573162"/>
          </a:xfrm>
          <a:prstGeom prst="rtTriangle">
            <a:avLst/>
          </a:prstGeom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525711EB-C971-E7E0-A878-5530E29689E6}"/>
              </a:ext>
            </a:extLst>
          </p:cNvPr>
          <p:cNvSpPr txBox="1"/>
          <p:nvPr/>
        </p:nvSpPr>
        <p:spPr>
          <a:xfrm rot="16200000">
            <a:off x="9297630" y="3953764"/>
            <a:ext cx="1487127" cy="769441"/>
          </a:xfrm>
          <a:prstGeom prst="rect">
            <a:avLst/>
          </a:prstGeom>
          <a:noFill/>
        </p:spPr>
        <p:txBody>
          <a:bodyPr rot="0" spcFirstLastPara="0" vertOverflow="overflow" horzOverflow="overflow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spAutoFit/>
          </a:bodyPr>
          <a:lstStyle/>
          <a:p>
            <a:r>
              <a:rPr lang="fr-FR" sz="4400" dirty="0">
                <a:solidFill>
                  <a:srgbClr val="FF0000"/>
                </a:solidFill>
                <a:ea typeface="Calibri"/>
                <a:cs typeface="Calibri"/>
              </a:rPr>
              <a:t>Jacob</a:t>
            </a:r>
          </a:p>
        </p:txBody>
      </p:sp>
    </p:spTree>
    <p:extLst>
      <p:ext uri="{BB962C8B-B14F-4D97-AF65-F5344CB8AC3E}">
        <p14:creationId xmlns:p14="http://schemas.microsoft.com/office/powerpoint/2010/main" val="3784089036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24</Words>
  <Application>Microsoft Office PowerPoint</Application>
  <PresentationFormat>Grand écran</PresentationFormat>
  <Paragraphs>5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La fusée de Jacob Landry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eleve</dc:creator>
  <cp:lastModifiedBy>CSBE</cp:lastModifiedBy>
  <cp:revision>45</cp:revision>
  <dcterms:created xsi:type="dcterms:W3CDTF">2023-09-29T13:29:59Z</dcterms:created>
  <dcterms:modified xsi:type="dcterms:W3CDTF">2023-11-29T16:48:18Z</dcterms:modified>
</cp:coreProperties>
</file>