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0E4427-B6A1-44BF-B0D1-F24EFBAF9E66}" v="124" dt="2024-01-19T20:37:00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0076" y="1122363"/>
            <a:ext cx="11257471" cy="3422770"/>
          </a:xfrm>
        </p:spPr>
        <p:txBody>
          <a:bodyPr>
            <a:normAutofit/>
          </a:bodyPr>
          <a:lstStyle/>
          <a:p>
            <a:r>
              <a:rPr lang="fr-FR" dirty="0">
                <a:cs typeface="Calibri Light"/>
              </a:rPr>
              <a:t>Projet A</a:t>
            </a:r>
            <a:br>
              <a:rPr lang="fr-FR" dirty="0">
                <a:cs typeface="Calibri Light"/>
              </a:rPr>
            </a:br>
            <a:br>
              <a:rPr lang="fr-FR" dirty="0">
                <a:cs typeface="Calibri Light"/>
              </a:rPr>
            </a:br>
            <a:r>
              <a:rPr lang="fr-FR" dirty="0">
                <a:cs typeface="Calibri Light"/>
              </a:rPr>
              <a:t>Cycle de vie d'une plante à fleurs par Jacob Landry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 descr="De la graine à la plante : comment une graine devient-elle une plante ? •  neopouss">
            <a:extLst>
              <a:ext uri="{FF2B5EF4-FFF2-40B4-BE49-F238E27FC236}">
                <a16:creationId xmlns:a16="http://schemas.microsoft.com/office/drawing/2014/main" id="{FDA93FEC-32B9-E3FD-2787-481BD9E38C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999" b="1009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5B3BB2-99CA-5095-84C5-A6D13D211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Germination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919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Espace réservé du contenu 15" descr="Stades De Croissance Des Plants De Fraises | Vecteur Premium">
            <a:extLst>
              <a:ext uri="{FF2B5EF4-FFF2-40B4-BE49-F238E27FC236}">
                <a16:creationId xmlns:a16="http://schemas.microsoft.com/office/drawing/2014/main" id="{6CB7D1B4-385E-AB25-1ED1-C28A534F5E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0212" r="1601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57B1201-9948-8FBF-7653-DEC3B6FA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Croissance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600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Fraise : améliorer le potentiel de production du plant grâce à la  fertirrigation | Réussir fruits &amp; légumes">
            <a:extLst>
              <a:ext uri="{FF2B5EF4-FFF2-40B4-BE49-F238E27FC236}">
                <a16:creationId xmlns:a16="http://schemas.microsoft.com/office/drawing/2014/main" id="{53E898EB-1F42-5C74-0166-20439E1768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403" b="1477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1C70B1C-1A83-BC0A-F78B-EC7EEDB2A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Floraison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75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eille s’apprêtant à s’envoler d’une fleur">
            <a:extLst>
              <a:ext uri="{FF2B5EF4-FFF2-40B4-BE49-F238E27FC236}">
                <a16:creationId xmlns:a16="http://schemas.microsoft.com/office/drawing/2014/main" id="{AC6737D1-6297-723A-D7D3-4C52F25043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058" r="-2" b="33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F307293-8E77-A2DC-2445-06EBD288E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Pollinisation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026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 descr="Pourquoi la fraise n'est pas un fruit ?">
            <a:extLst>
              <a:ext uri="{FF2B5EF4-FFF2-40B4-BE49-F238E27FC236}">
                <a16:creationId xmlns:a16="http://schemas.microsoft.com/office/drawing/2014/main" id="{E29238C8-447C-F2BF-CD74-48FCF1C28D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2000" b="518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AD0D37B-D970-B7B6-123B-A6F538899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Fécondation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654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En saison: Les fraises - Le Panier alimentaire canadien">
            <a:extLst>
              <a:ext uri="{FF2B5EF4-FFF2-40B4-BE49-F238E27FC236}">
                <a16:creationId xmlns:a16="http://schemas.microsoft.com/office/drawing/2014/main" id="{B8939C02-F7AF-EF2A-6A1E-2AB0731C6D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73B0D90-31D4-649A-3D37-19F20DECC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Fructifions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2277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Projet A  Cycle de vie d'une plante à fleurs par Jacob Landry</vt:lpstr>
      <vt:lpstr>Germination</vt:lpstr>
      <vt:lpstr>Croissance</vt:lpstr>
      <vt:lpstr>Floraison</vt:lpstr>
      <vt:lpstr>Pollinisation</vt:lpstr>
      <vt:lpstr>Fécondation</vt:lpstr>
      <vt:lpstr>Fructifions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</dc:title>
  <dc:creator/>
  <cp:lastModifiedBy/>
  <cp:revision>64</cp:revision>
  <dcterms:created xsi:type="dcterms:W3CDTF">2024-01-19T20:22:52Z</dcterms:created>
  <dcterms:modified xsi:type="dcterms:W3CDTF">2024-01-24T17:59:05Z</dcterms:modified>
</cp:coreProperties>
</file>