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E00EFF-49CA-5C95-8DDF-05FA6E2E4134}" v="176" dt="2024-05-01T14:50:45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9120 5701 16383 0 0,'0'0'0'0'0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18357 5311 16383 0 0,'-5'0'0'0'0,"-8"0"0"0"0,-7 5 0 0 0,-6 8 0 0 0,-4 1 0 0 0,-3 4 0 0 0,0 4 0 0 0,-1 4 0 0 0,-1 2 0 0 0,1 3 0 0 0,1 1 0 0 0,0 0 0 0 0,1 0 0 0 0,0 1 0 0 0,1 0 0 0 0,5 1 0 0 0,8 0 0 0 0,6-1 0 0 0,5 1 0 0 0,4 0 0 0 0,8 10 0 0 0,9 3 0 0 0,13 5 0 0 0,13 5 0 0 0,7-1 0 0 0,0-5 0 0 0,-2-6 0 0 0,-3-6 0 0 0,-4-3 0 0 0,-2-3 0 0 0,-1-8 0 0 0,-1-2 0 0 0,-1-5 0 0 0,0-6 0 0 0,0-4 0 0 0,0-5 0 0 0,0-7 0 0 0,1-3 0 0 0,-1-6 0 0 0,1-7 0 0 0,-1 0 0 0 0,1-2 0 0 0,-1-2 0 0 0,0-4 0 0 0,0-1 0 0 0,-1-2 0 0 0,0 0 0 0 0,-1-1 0 0 0,0 0 0 0 0,-5-1 0 0 0,-7 0 0 0 0,-6-1 0 0 0,-7 0 0 0 0,-3 0 0 0 0,-3 0 0 0 0,0 1 0 0 0,-2-1 0 0 0,1 1 0 0 0,0 0 0 0 0,0 0 0 0 0,0-1 0 0 0,-4 0 0 0 0,-8 0 0 0 0,-7 5 0 0 0,-7 2 0 0 0,-4 0 0 0 0,-3 4 0 0 0,-1 6 0 0 0,-1 7 0 0 0,1 4 0 0 0,0 3 0 0 0,1 3 0 0 0,-1 0 0 0 0,2 1 0 0 0,-1 1 0 0 0,1-1 0 0 0,6-1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19208 5400 16383 0 0,'-6'5'0'0'0,"-7"2"0"0"0,-8 6 0 0 0,-6 5 0 0 0,-4 5 0 0 0,-2-1 0 0 0,-2 1 0 0 0,6 3 0 0 0,2 2 0 0 0,5 3 0 0 0,1 1 0 0 0,4 1 0 0 0,5 2 0 0 0,4-1 0 0 0,4 1 0 0 0,2-1 0 0 0,2 0 0 0 0,0-1 0 0 0,1 1 0 0 0,0 0 0 0 0,5-1 0 0 0,7 0 0 0 0,7 0 0 0 0,6-1 0 0 0,4-6 0 0 0,2-2 0 0 0,2 1 0 0 0,-1 0 0 0 0,1-3 0 0 0,0 0 0 0 0,1-4 0 0 0,-1 1 0 0 0,-1 1 0 0 0,0 4 0 0 0,-1-3 0 0 0,0-4 0 0 0,0-6 0 0 0,1-4 0 0 0,0-4 0 0 0,0-7 0 0 0,0-4 0 0 0,0-5 0 0 0,0-1 0 0 0,1 2 0 0 0,0-2 0 0 0,19-12 0 0 0,7-7 0 0 0,-2-2 0 0 0,-5-2 0 0 0,-6 0 0 0 0,-4 1 0 0 0,-5 1 0 0 0,-2 1 0 0 0,-2 1 0 0 0,-1 5 0 0 0,0 3 0 0 0,-1 0 0 0 0,0-1 0 0 0,0-2 0 0 0,0-1 0 0 0,1-2 0 0 0,-1 0 0 0 0,-5-2 0 0 0,-8 1 0 0 0,-12-2 0 0 0,-13 1 0 0 0,-11 5 0 0 0,-10 2 0 0 0,-5 0 0 0 0,-2-1 0 0 0,-2 5 0 0 0,-1 5 0 0 0,-1 0 0 0 0,1-2 0 0 0,0 1 0 0 0,1-1 0 0 0,-1 2 0 0 0,1 5 0 0 0,1-2 0 0 0,1-4 0 0 0,-1 1 0 0 0,1-1 0 0 0,0 1 0 0 0,0 4 0 0 0,1 4 0 0 0,-1 4 0 0 0,1 3 0 0 0,0 1 0 0 0,0 1 0 0 0,-1 1 0 0 0,1 5 0 0 0,-1 2 0 0 0,0 0 0 0 0,1-3 0 0 0,-1 0 0 0 0,0-3 0 0 0,1 0 0 0 0,-1-2 0 0 0,0 0 0 0 0,1 0 0 0 0,-1-1 0 0 0,7 1 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18536 6374 16383 0 0,'-6'0'0'0'0,"-8"0"0"0"0,-6 6 0 0 0,-7 2 0 0 0,-3 4 0 0 0,-3 7 0 0 0,-1 5 0 0 0,0 3 0 0 0,1 3 0 0 0,5 2 0 0 0,9 2 0 0 0,6 1 0 0 0,1 11 0 0 0,-5 4 0 0 0,2-1 0 0 0,4-2 0 0 0,2-4 0 0 0,4-4 0 0 0,2-2 0 0 0,2-2 0 0 0,1-2 0 0 0,1 0 0 0 0,0-1 0 0 0,-1 1 0 0 0,1 0 0 0 0,-1 0 0 0 0,6 0 0 0 0,6 1 0 0 0,8-1 0 0 0,6 0 0 0 0,4 0 0 0 0,4-7 0 0 0,1-1 0 0 0,1-5 0 0 0,0-1 0 0 0,1 2 0 0 0,-1 4 0 0 0,11 2 0 0 0,3 4 0 0 0,0-5 0 0 0,-3-6 0 0 0,-4-7 0 0 0,-4-5 0 0 0,9 1 0 0 0,3 0 0 0 0,-2-2 0 0 0,-4-2 0 0 0,-3-2 0 0 0,-4-7 0 0 0,-2-9 0 0 0,-1-6 0 0 0,-2-6 0 0 0,-6-4 0 0 0,-8-3 0 0 0,-7-1 0 0 0,-6-2 0 0 0,-3 1 0 0 0,-16-27 0 0 0,-5-9 0 0 0,0 1 0 0 0,-14 1 0 0 0,-3 6 0 0 0,6 7 0 0 0,7 6 0 0 0,7 7 0 0 0,7 4 0 0 0,4 4 0 0 0,3 1 0 0 0,2 0 0 0 0,1 1 0 0 0,-1 0 0 0 0,0-1 0 0 0,-5-1 0 0 0,-9 0 0 0 0,-6-1 0 0 0,-5-1 0 0 0,-10-4 0 0 0,-4-1 0 0 0,-1 2 0 0 0,-1 1 0 0 0,2 8 0 0 0,1 9 0 0 0,1 8 0 0 0,1 6 0 0 0,2 4 0 0 0,-1 3 0 0 0,7 1 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17775 7610 16383 0 0,'5'5'0'0'0,"-3"8"0"0"0,-8 6 0 0 0,-8 5 0 0 0,-2 6 0 0 0,-3 2 0 0 0,1 2 0 0 0,4 1 0 0 0,4 1 0 0 0,4-1 0 0 0,3 0 0 0 0,2 0 0 0 0,1-1 0 0 0,1 0 0 0 0,0-1 0 0 0,5 1 0 0 0,2-1 0 0 0,5 0 0 0 0,6-5 0 0 0,6-2 0 0 0,4 0 0 0 0,3 1 0 0 0,13 2 0 0 0,4-5 0 0 0,0-6 0 0 0,-3-6 0 0 0,-4-5 0 0 0,-3 2 0 0 0,-2 5 0 0 0,-2-1 0 0 0,-1-1 0 0 0,-1-9 0 0 0,0-5 0 0 0,0-3 0 0 0,1-5 0 0 0,1-7 0 0 0,-1-6 0 0 0,0 1 0 0 0,1-1 0 0 0,11-9 0 0 0,5 1 0 0 0,-2 0 0 0 0,3-5 0 0 0,-7-4 0 0 0,-6 0 0 0 0,-5 2 0 0 0,-7 0 0 0 0,-10 2 0 0 0,-11 1 0 0 0,-14 1 0 0 0,-11 1 0 0 0,-7 0 0 0 0,-6 6 0 0 0,-2 2 0 0 0,-2-1 0 0 0,1 4 0 0 0,-11 1 0 0 0,-4-3 0 0 0,1-2 0 0 0,2 3 0 0 0,5 6 0 0 0,2-1 0 0 0,4-2 0 0 0,1-3 0 0 0,1 2 0 0 0,1 5 0 0 0,0 5 0 0 0,1 5 0 0 0,-1 2 0 0 0,0 3 0 0 0,0 7 0 0 0,5 2 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19164 7329 16383 0 0,'-5'-5'0'0'0,"-7"3"0"0"0,-7 8 0 0 0,-6 8 0 0 0,1 7 0 0 0,0 7 0 0 0,-2 3 0 0 0,-2 3 0 0 0,4 1 0 0 0,1-1 0 0 0,4 1 0 0 0,0 0 0 0 0,2-1 0 0 0,0 0 0 0 0,-4-1 0 0 0,-2-1 0 0 0,1 1 0 0 0,6-1 0 0 0,5 1 0 0 0,4 0 0 0 0,9 1 0 0 0,10-1 0 0 0,7-1 0 0 0,7 1 0 0 0,4-1 0 0 0,2-1 0 0 0,1 1 0 0 0,1-6 0 0 0,0-7 0 0 0,1-1 0 0 0,-1-4 0 0 0,0-4 0 0 0,1 2 0 0 0,0 4 0 0 0,0-1 0 0 0,0-2 0 0 0,-1-4 0 0 0,1 2 0 0 0,-1-1 0 0 0,-1-2 0 0 0,1-2 0 0 0,-1-3 0 0 0,1-1 0 0 0,-1-1 0 0 0,1-7 0 0 0,-1-7 0 0 0,1-7 0 0 0,-6-6 0 0 0,-2-4 0 0 0,-6-3 0 0 0,0-1 0 0 0,2-1 0 0 0,-3 0 0 0 0,2 1 0 0 0,2 0 0 0 0,2 1 0 0 0,-3 0 0 0 0,-5-1 0 0 0,0 0 0 0 0,3 1 0 0 0,-3-1 0 0 0,-3 0 0 0 0,-11 0 0 0 0,-9 0 0 0 0,-11 5 0 0 0,-8 3 0 0 0,-5 0 0 0 0,-4-1 0 0 0,-1-1 0 0 0,0-2 0 0 0,-1-1 0 0 0,-1 5 0 0 0,2 1 0 0 0,-1 5 0 0 0,1 1 0 0 0,-1-3 0 0 0,1-2 0 0 0,1 2 0 0 0,0 0 0 0 0,-1-3 0 0 0,1-2 0 0 0,-1-2 0 0 0,2 10 0 0 0,0 7 0 0 0,-1 12 0 0 0,0 11 0 0 0,6 3 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16150 3641 16383 0 0,'0'0'0'0'0,"0"6"0"0"0,0 7 0 0 0,0 8 0 0 0,0 5 0 0 0,0 5 0 0 0,0 2 0 0 0,0 2 0 0 0,0 0 0 0 0,0 0 0 0 0,0-1 0 0 0,0 0 0 0 0,0 0 0 0 0,0 0 0 0 0,0-1 0 0 0,0 1 0 0 0,0-1 0 0 0,0 1 0 0 0,0-1 0 0 0,0 0 0 0 0,0 0 0 0 0,0 1 0 0 0,0-1 0 0 0,0 0 0 0 0,0 0 0 0 0,0 1 0 0 0,0-1 0 0 0,0 0 0 0 0,0 0 0 0 0,0 1 0 0 0,0-1 0 0 0,0 1 0 0 0,0-1 0 0 0,0 1 0 0 0,0-1 0 0 0,0 1 0 0 0,0-1 0 0 0,0 1 0 0 0,0-1 0 0 0,0 0 0 0 0,0 1 0 0 0,0-1 0 0 0,0 1 0 0 0,0-1 0 0 0,0 0 0 0 0,0 1 0 0 0,0-1 0 0 0,0 1 0 0 0,0-1 0 0 0,0 1 0 0 0,0 0 0 0 0,0-1 0 0 0,0 1 0 0 0,0-1 0 0 0,0 1 0 0 0,0-1 0 0 0,0 0 0 0 0,0 1 0 0 0,0-1 0 0 0,0 1 0 0 0,0-1 0 0 0,0 1 0 0 0,0-1 0 0 0,0 1 0 0 0,0 0 0 0 0,0 0 0 0 0,0-1 0 0 0,0 0 0 0 0,0 0 0 0 0,0 0 0 0 0,0-1 0 0 0,0 1 0 0 0,0 0 0 0 0,0 0 0 0 0,0 0 0 0 0,0 1 0 0 0,0-1 0 0 0,0 1 0 0 0,0-1 0 0 0,0 0 0 0 0,0 11 0 0 0,0 4 0 0 0,0-1 0 0 0,0-3 0 0 0,0-2 0 0 0,0-4 0 0 0,0-2 0 0 0,0-1 0 0 0,0-2 0 0 0,0 1 0 0 0,0-1 0 0 0,0 0 0 0 0,0 0 0 0 0,0 0 0 0 0,0 1 0 0 0,0 1 0 0 0,0 0 0 0 0,0 0 0 0 0,0 0 0 0 0,0-1 0 0 0,0 10 0 0 0,0 3 0 0 0,0 0 0 0 0,0-2 0 0 0,0-3 0 0 0,0-4 0 0 0,0-2 0 0 0,0-1 0 0 0,0-2 0 0 0,0 0 0 0 0,0 0 0 0 0,0 0 0 0 0,0-1 0 0 0,0 1 0 0 0,0 0 0 0 0,0 0 0 0 0,0 0 0 0 0,0 1 0 0 0,0 0 0 0 0,0 0 0 0 0,0 1 0 0 0,0 0 0 0 0,0 0 0 0 0,0-1 0 0 0,0 0 0 0 0,0-1 0 0 0,0 0 0 0 0,0 0 0 0 0,0 1 0 0 0,0-1 0 0 0,0 0 0 0 0,0 1 0 0 0,0-1 0 0 0,0 0 0 0 0,0 0 0 0 0,0 1 0 0 0,0-1 0 0 0,0 0 0 0 0,0-1 0 0 0,0 2 0 0 0,0-1 0 0 0,0 1 0 0 0,0 0 0 0 0,0-1 0 0 0,0 1 0 0 0,0-1 0 0 0,0 0 0 0 0,0 0 0 0 0,0 1 0 0 0,0-1 0 0 0,0 0 0 0 0,0 0 0 0 0,0 0 0 0 0,0 0 0 0 0,0 1 0 0 0,0-1 0 0 0,0 0 0 0 0,0-5 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22129 3692 16383 0 0,'0'5'0'0'0,"0"7"0"0"0,0 7 0 0 0,0 8 0 0 0,0 3 0 0 0,0 3 0 0 0,0 1 0 0 0,0 1 0 0 0,0 0 0 0 0,0-1 0 0 0,0 0 0 0 0,0 1 0 0 0,0-2 0 0 0,0 0 0 0 0,0 2 0 0 0,0-1 0 0 0,0 1 0 0 0,0 0 0 0 0,0 0 0 0 0,0-1 0 0 0,0 0 0 0 0,0-1 0 0 0,0 1 0 0 0,0 0 0 0 0,0 0 0 0 0,0-1 0 0 0,0 0 0 0 0,0 0 0 0 0,0 0 0 0 0,0 0 0 0 0,0 0 0 0 0,0-1 0 0 0,0 1 0 0 0,0 0 0 0 0,0 0 0 0 0,0 0 0 0 0,0 1 0 0 0,0 0 0 0 0,0 0 0 0 0,0-1 0 0 0,0-5 0 0 0,0-2 0 0 0,0 1 0 0 0,0 1 0 0 0,0 2 0 0 0,0 1 0 0 0,0 13 0 0 0,0 17 0 0 0,0 15 0 0 0,0 1 0 0 0,0-7 0 0 0,0-9 0 0 0,0 1 0 0 0,0 16 0 0 0,0 12 0 0 0,0-4 0 0 0,0-10 0 0 0,0-6 0 0 0,0-10 0 0 0,0-8 0 0 0,0-7 0 0 0,0 7 0 0 0,0 0 0 0 0,0-3 0 0 0,0-4 0 0 0,0 8 0 0 0,0 7 0 0 0,0-2 0 0 0,0 8 0 0 0,0-2 0 0 0,0-6 0 0 0,0-8 0 0 0,0 0 0 0 0,0-2 0 0 0,0-5 0 0 0,0-3 0 0 0,0-2 0 0 0,0-3 0 0 0,0 0 0 0 0,0 0 0 0 0,0-1 0 0 0,0 1 0 0 0,0 1 0 0 0,0-1 0 0 0,0 1 0 0 0,0-1 0 0 0,0 0 0 0 0,0-1 0 0 0,0 0 0 0 0,0 1 0 0 0,0-1 0 0 0,0 2 0 0 0,0-2 0 0 0,0 13 0 0 0,0 3 0 0 0,0 11 0 0 0,0 13 0 0 0,0 0 0 0 0,0-6 0 0 0,0-10 0 0 0,0-7 0 0 0,0 5 0 0 0,0-2 0 0 0,0-3 0 0 0,0-5 0 0 0,0-4 0 0 0,0-4 0 0 0,0-3 0 0 0,0-1 0 0 0,0-1 0 0 0,0-1 0 0 0,0 0 0 0 0,0 0 0 0 0,0 0 0 0 0,0 0 0 0 0,0 0 0 0 0,0 0 0 0 0,0 0 0 0 0,0 1 0 0 0,0 0 0 0 0,0 1 0 0 0,0-1 0 0 0,0 0 0 0 0,0 0 0 0 0,0 0 0 0 0,0 0 0 0 0,0 1 0 0 0,0-1 0 0 0,0 0 0 0 0,0 0 0 0 0,0 1 0 0 0,0-1 0 0 0,0 0 0 0 0,0-5 0 0 0,0-2 0 0 0,0 0 0 0 0,0 1 0 0 0,0 2 0 0 0,0 2 0 0 0,0 1 0 0 0,0 0 0 0 0,0 1 0 0 0,0 1 0 0 0,0-1 0 0 0,0 1 0 0 0,0-1 0 0 0,0 1 0 0 0,0-12 0 0 0,0-14 0 0 0,0-15 0 0 0,0-11 0 0 0,0-9 0 0 0,0-5 0 0 0,0-3 0 0 0,0-1 0 0 0,0 0 0 0 0,0 0 0 0 0,0 1 0 0 0,0 1 0 0 0,0 0 0 0 0,0 1 0 0 0,0-1 0 0 0,0 1 0 0 0,0 0 0 0 0,0 0 0 0 0,0 5 0 0 0,0 3 0 0 0,0 4 0 0 0,0 6 0 0 0,0 6 0 0 0,0 4 0 0 0,0 3 0 0 0,0 2 0 0 0,0 1 0 0 0,0 5 0 0 0,0 8 0 0 0,0 6 0 0 0,0-1 0 0 0,0-8 0 0 0,0-11 0 0 0,0-1 0 0 0,0-5 0 0 0,0-8 0 0 0,0-7 0 0 0,0-6 0 0 0,0-4 0 0 0,0-3 0 0 0,0 0 0 0 0,0-2 0 0 0,0 0 0 0 0,0 11 0 0 0,0 15 0 0 0,0 15 0 0 0,0 12 0 0 0,0 9 0 0 0,0 7 0 0 0,0 2 0 0 0,0 1 0 0 0,0 1 0 0 0,0-1 0 0 0,0-1 0 0 0,0 0 0 0 0,0-1 0 0 0,0-1 0 0 0,0-10 0 0 0,0-5 0 0 0,0 1 0 0 0,0 2 0 0 0,0 2 0 0 0,0-7 0 0 0,0-13 0 0 0,0-13 0 0 0,0-10 0 0 0,0-8 0 0 0,0-4 0 0 0,0-3 0 0 0,0 4 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26009 7424 16383 0 0,'-5'0'0'0'0,"-7"0"0"0"0,4 0 0 0 0,-3 0 0 0 0,-5 0 0 0 0,-17 0 0 0 0,-9 0 0 0 0,-2 0 0 0 0,1 0 0 0 0,2 0 0 0 0,2 0 0 0 0,3 0 0 0 0,1 0 0 0 0,1 0 0 0 0,0 0 0 0 0,1 0 0 0 0,0 0 0 0 0,0 0 0 0 0,0 0 0 0 0,-1 0 0 0 0,1 0 0 0 0,-19 0 0 0 0,-18 0 0 0 0,-21 0 0 0 0,-20 0 0 0 0,3 0 0 0 0,14 0 0 0 0,-2 0 0 0 0,-23 0 0 0 0,-17 0 0 0 0,-16 0 0 0 0,-1 0 0 0 0,9 0 0 0 0,11 0 0 0 0,4 0 0 0 0,7 0 0 0 0,5 0 0 0 0,0 0 0 0 0,1 0 0 0 0,3 0 0 0 0,3 0 0 0 0,2 0 0 0 0,-4 0 0 0 0,-1 0 0 0 0,1 0 0 0 0,-5 0 0 0 0,0 0 0 0 0,9 0 0 0 0,4 0 0 0 0,3 0 0 0 0,1 0 0 0 0,-7 0 0 0 0,-10 0 0 0 0,-2 0 0 0 0,-6 0 0 0 0,1 0 0 0 0,-2 0 0 0 0,-12 0 0 0 0,0 0 0 0 0,6 0 0 0 0,8 0 0 0 0,0 0 0 0 0,-10 0 0 0 0,-1 0 0 0 0,6 0 0 0 0,7 0 0 0 0,17 0 0 0 0,10 0 0 0 0,15 0 0 0 0,14 0 0 0 0,13 0 0 0 0,9 0 0 0 0,6 0 0 0 0,5 0 0 0 0,1 0 0 0 0,0 0 0 0 0,-10 0 0 0 0,-6 0 0 0 0,1 0 0 0 0,2 0 0 0 0,3 0 0 0 0,2 0 0 0 0,4 0 0 0 0,1 0 0 0 0,1 0 0 0 0,0 0 0 0 0,1 0 0 0 0,0 0 0 0 0,0 0 0 0 0,-1 0 0 0 0,1 0 0 0 0,-1 0 0 0 0,0 0 0 0 0,-1 0 0 0 0,0 0 0 0 0,-1 0 0 0 0,0 0 0 0 0,0 0 0 0 0,0 0 0 0 0,0 0 0 0 0,0 0 0 0 0,1 0 0 0 0,-1 0 0 0 0,2 0 0 0 0,0 0 0 0 0,-1 0 0 0 0,0 0 0 0 0,1 0 0 0 0,-13 0 0 0 0,-14 0 0 0 0,-4 0 0 0 0,3 0 0 0 0,-5 0 0 0 0,2 0 0 0 0,-4 0 0 0 0,2 0 0 0 0,7 0 0 0 0,9 0 0 0 0,6 0 0 0 0,6 0 0 0 0,-9 0 0 0 0,-12 0 0 0 0,-15 0 0 0 0,-11 0 0 0 0,-9 0 0 0 0,-6 0 0 0 0,-3 0 0 0 0,10 0 0 0 0,15 0 0 0 0,16 0 0 0 0,12 0 0 0 0,10 0 0 0 0,6 0 0 0 0,-9 0 0 0 0,-2 0 0 0 0,1 0 0 0 0,3 0 0 0 0,3 0 0 0 0,2 0 0 0 0,3 0 0 0 0,1 0 0 0 0,2 0 0 0 0,-1 0 0 0 0,0 0 0 0 0,0 0 0 0 0,-1 0 0 0 0,1 0 0 0 0,-1 0 0 0 0,0 0 0 0 0,0 0 0 0 0,-1 0 0 0 0,0 0 0 0 0,12 0 0 0 0,14 0 0 0 0,15 0 0 0 0,11 0 0 0 0,9 0 0 0 0,5 0 0 0 0,2 0 0 0 0,2 0 0 0 0,-1 0 0 0 0,1 0 0 0 0,-1 0 0 0 0,0 0 0 0 0,0 0 0 0 0,-1 0 0 0 0,0 0 0 0 0,-1 0 0 0 0,1 0 0 0 0,0 0 0 0 0,0 0 0 0 0,1 0 0 0 0,0 0 0 0 0,0 0 0 0 0,-7 0 0 0 0,-7 0 0 0 0,-7 0 0 0 0,-7 0 0 0 0,-3 0 0 0 0,-4 0 0 0 0,-1 0 0 0 0,0 0 0 0 0,-1 0 0 0 0,1 0 0 0 0,0 0 0 0 0,0 0 0 0 0,6 0 0 0 0,8 0 0 0 0,6 0 0 0 0,0 0 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16129 7424 16383 0 0,'6'0'0'0'0,"7"0"0"0"0,8 0 0 0 0,4 0 0 0 0,-1 0 0 0 0,-5 0 0 0 0,-6 0 0 0 0,-5 0 0 0 0,2 0 0 0 0,4 0 0 0 0,0 0 0 0 0,2 0 0 0 0,0 0 0 0 0,-4 0 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16147 7424 16383 0 0,'-6'0'0'0'0,"-1"0"0"0"0,6 0 0 0 0,3 0 0 0 0,1 0 0 0 0,0 0 0 0 0,5 0 0 0 0,1 0 0 0 0,-1 0 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7968 4250 16383 0 0,'0'0'0'0'0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16113 6986 16383 0 0,'0'6'0'0'0,"0"6"0"0"0,0 7 0 0 0,0 6 0 0 0,0 5 0 0 0,0 4 0 0 0,0 1 0 0 0,0 1 0 0 0,0 0 0 0 0,0 0 0 0 0,0-2 0 0 0,0 1 0 0 0,0 0 0 0 0,0 0 0 0 0,0 0 0 0 0,0-1 0 0 0,0 1 0 0 0,0-1 0 0 0,0 0 0 0 0,0-1 0 0 0,0 1 0 0 0,0-1 0 0 0,0 0 0 0 0,0 0 0 0 0,0 0 0 0 0,0-5 0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17960 5951 16383 0 0,'-6'0'0'0'0,"-7"0"0"0"0,-8 0 0 0 0,-5 0 0 0 0,-5 0 0 0 0,-1 0 0 0 0,-3 0 0 0 0,1 0 0 0 0,-1 0 0 0 0,1 0 0 0 0,-1 0 0 0 0,1 5 0 0 0,1 8 0 0 0,0 1 0 0 0,0 3 0 0 0,-1 0 0 0 0,0 1 0 0 0,0 4 0 0 0,5 3 0 0 0,3 3 0 0 0,1 3 0 0 0,-2 1 0 0 0,0 0 0 0 0,-2 1 0 0 0,-1-1 0 0 0,5 0 0 0 0,1 2 0 0 0,4 0 0 0 0,7 1 0 0 0,4 1 0 0 0,5-1 0 0 0,2 0 0 0 0,-3-1 0 0 0,-1 0 0 0 0,0 0 0 0 0,2-1 0 0 0,1 0 0 0 0,1 1 0 0 0,2-1 0 0 0,-1 0 0 0 0,6 1 0 0 0,3 1 0 0 0,-2 0 0 0 0,5 1 0 0 0,5 0 0 0 0,0 0 0 0 0,3-1 0 0 0,-2 0 0 0 0,1-1 0 0 0,3-1 0 0 0,3 0 0 0 0,3-2 0 0 0,3 0 0 0 0,1 0 0 0 0,1 0 0 0 0,1-5 0 0 0,0-2 0 0 0,0 0 0 0 0,-1 2 0 0 0,17 13 0 0 0,5 15 0 0 0,-1 0 0 0 0,-3-5 0 0 0,-6-5 0 0 0,-4-5 0 0 0,-4-9 0 0 0,-3-9 0 0 0,0-9 0 0 0,-1-6 0 0 0,0 1 0 0 0,-1 5 0 0 0,2 0 0 0 0,0-1 0 0 0,1-4 0 0 0,-1-2 0 0 0,1-2 0 0 0,0-2 0 0 0,-1 0 0 0 0,1-7 0 0 0,-1-2 0 0 0,1-5 0 0 0,-1-6 0 0 0,1-5 0 0 0,-1-3 0 0 0,0-3 0 0 0,-1-1 0 0 0,0-2 0 0 0,6-5 0 0 0,2-1 0 0 0,-5-1 0 0 0,-4 1 0 0 0,-2 2 0 0 0,1 2 0 0 0,-1 1 0 0 0,0 1 0 0 0,1 0 0 0 0,1 1 0 0 0,0 1 0 0 0,0 0 0 0 0,-5-1 0 0 0,-7-2 0 0 0,-7 1 0 0 0,-5-1 0 0 0,-4 1 0 0 0,-2-1 0 0 0,-2 0 0 0 0,-1 1 0 0 0,1-1 0 0 0,0 1 0 0 0,-5-1 0 0 0,-7 1 0 0 0,-7 0 0 0 0,-4 5 0 0 0,-5 8 0 0 0,-3 2 0 0 0,-1-2 0 0 0,-1-2 0 0 0,0-3 0 0 0,0-4 0 0 0,1-1 0 0 0,0-3 0 0 0,1 0 0 0 0,0 0 0 0 0,11 0 0 0 0,4 0 0 0 0,0 0 0 0 0,-4-1 0 0 0,-2 1 0 0 0,-5 5 0 0 0,-1 1 0 0 0,-3 2 0 0 0,0-2 0 0 0,-2-1 0 0 0,-4-6 0 0 0,-13-3 0 0 0,-2 0 0 0 0,3 1 0 0 0,4 7 0 0 0,5 8 0 0 0,8 7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20966 4077 16383 0 0,'-5'0'0'0'0,"-7"0"0"0"0,-7 6 0 0 0,-7 1 0 0 0,-4 5 0 0 0,-2 7 0 0 0,-3-1 0 0 0,0-3 0 0 0,0 2 0 0 0,1-3 0 0 0,-1-3 0 0 0,2 2 0 0 0,-1 4 0 0 0,1-1 0 0 0,0 2 0 0 0,-1-2 0 0 0,1 2 0 0 0,-1 4 0 0 0,0 3 0 0 0,1 2 0 0 0,0 3 0 0 0,0 1 0 0 0,0 1 0 0 0,1 1 0 0 0,-2-6 0 0 0,1-2 0 0 0,0 1 0 0 0,0 0 0 0 0,1 2 0 0 0,-1-4 0 0 0,0 0 0 0 0,1 1 0 0 0,0-3 0 0 0,-1 0 0 0 0,6 2 0 0 0,2 3 0 0 0,5 2 0 0 0,6 3 0 0 0,0 1 0 0 0,-3 1 0 0 0,2-1 0 0 0,3 2 0 0 0,9 0 0 0 0,5 0 0 0 0,7 0 0 0 0,8 0 0 0 0,6-1 0 0 0,-1 0 0 0 0,1 0 0 0 0,-2-1 0 0 0,1 1 0 0 0,2-1 0 0 0,2 11 0 0 0,14 25 0 0 0,16 13 0 0 0,-1-3 0 0 0,-5 2 0 0 0,-5-8 0 0 0,-6-10 0 0 0,-3-11 0 0 0,4-2 0 0 0,10-4 0 0 0,2-5 0 0 0,-2-4 0 0 0,-2-3 0 0 0,-6-2 0 0 0,-2-7 0 0 0,-4-7 0 0 0,-1-1 0 0 0,-2-4 0 0 0,0-4 0 0 0,-1-4 0 0 0,1-2 0 0 0,0-2 0 0 0,0-1 0 0 0,0-1 0 0 0,1 0 0 0 0,-1 1 0 0 0,1-1 0 0 0,-1 1 0 0 0,1-1 0 0 0,-1 1 0 0 0,1 0 0 0 0,0 0 0 0 0,0-5 0 0 0,-1-3 0 0 0,1 1 0 0 0,-1 1 0 0 0,1 2 0 0 0,-1 2 0 0 0,0 0 0 0 0,1-4 0 0 0,0-1 0 0 0,-1 0 0 0 0,1-3 0 0 0,0-6 0 0 0,0-1 0 0 0,-1 4 0 0 0,1-3 0 0 0,0 2 0 0 0,0-2 0 0 0,-1-4 0 0 0,0-4 0 0 0,0 2 0 0 0,0-1 0 0 0,0-2 0 0 0,-1-2 0 0 0,0-2 0 0 0,-1-2 0 0 0,1 0 0 0 0,-6-1 0 0 0,-1-1 0 0 0,-4-1 0 0 0,-2 0 0 0 0,3 1 0 0 0,1 1 0 0 0,4-1 0 0 0,-4 0 0 0 0,-5 0 0 0 0,-6 0 0 0 0,-5-1 0 0 0,-4 1 0 0 0,-2-1 0 0 0,-7 0 0 0 0,-2-1 0 0 0,0 0 0 0 0,1 0 0 0 0,2 1 0 0 0,-4-1 0 0 0,0 1 0 0 0,-3 0 0 0 0,-7 1 0 0 0,2 0 0 0 0,-3 0 0 0 0,-3 0 0 0 0,-3 1 0 0 0,-2 0 0 0 0,-2-1 0 0 0,-2 1 0 0 0,0-1 0 0 0,0 1 0 0 0,-1 0 0 0 0,1 0 0 0 0,0 0 0 0 0,0 1 0 0 0,6-2 0 0 0,1 1 0 0 0,6-1 0 0 0,-1 0 0 0 0,-1-1 0 0 0,-4 1 0 0 0,-3-1 0 0 0,-3 6 0 0 0,-1 8 0 0 0,-14 1 0 0 0,-15-2 0 0 0,-4-3 0 0 0,4 3 0 0 0,5 0 0 0 0,8 3 0 0 0,6 5 0 0 0,4-1 0 0 0,4-4 0 0 0,1 2 0 0 0,0-2 0 0 0,0-3 0 0 0,1-3 0 0 0,0 2 0 0 0,-2 5 0 0 0,1 5 0 0 0,-11 0 0 0 0,3 1 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19884 6958 16383 0 0,'-5'7'0'0'0,"-8"1"0"0"0,-6-1 0 0 0,-7 5 0 0 0,-4 5 0 0 0,3 6 0 0 0,1 4 0 0 0,4 3 0 0 0,7 4 0 0 0,5 0 0 0 0,5 1 0 0 0,3-1 0 0 0,2 1 0 0 0,0-1 0 0 0,7 0 0 0 0,7-1 0 0 0,7 0 0 0 0,5-1 0 0 0,5 0 0 0 0,1-6 0 0 0,3-1 0 0 0,0-5 0 0 0,1-6 0 0 0,0-5 0 0 0,-1-4 0 0 0,0-9 0 0 0,0-3 0 0 0,1 0 0 0 0,-1-5 0 0 0,-1-6 0 0 0,-1-4 0 0 0,0-5 0 0 0,-1-2 0 0 0,0 3 0 0 0,0 1 0 0 0,0-1 0 0 0,0-1 0 0 0,0-1 0 0 0,-1-1 0 0 0,0-1 0 0 0,-5-1 0 0 0,-13-10 0 0 0,-14-5 0 0 0,-12 0 0 0 0,-9 8 0 0 0,-8 10 0 0 0,-4 4 0 0 0,-2 2 0 0 0,0 4 0 0 0,0 0 0 0 0,1 2 0 0 0,0-1 0 0 0,0 2 0 0 0,0 3 0 0 0,1 4 0 0 0,0 4 0 0 0,1 1 0 0 0,5 3 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20740 6880 16383 0 0,'-5'6'0'0'0,"-7"6"0"0"0,-8 2 0 0 0,-6 3 0 0 0,-4 0 0 0 0,-2 2 0 0 0,-2 3 0 0 0,1 3 0 0 0,5 4 0 0 0,8 3 0 0 0,7 1 0 0 0,6 1 0 0 0,10 1 0 0 0,15 12 0 0 0,11 5 0 0 0,6-2 0 0 0,2-4 0 0 0,-1-5 0 0 0,0-3 0 0 0,-7-3 0 0 0,-2-7 0 0 0,0-9 0 0 0,1-1 0 0 0,1 1 0 0 0,2-3 0 0 0,1-4 0 0 0,1-4 0 0 0,0-3 0 0 0,1-3 0 0 0,0-7 0 0 0,-1-9 0 0 0,-1-7 0 0 0,-5-6 0 0 0,-8-4 0 0 0,-7-2 0 0 0,-5-2 0 0 0,-4 0 0 0 0,-3 1 0 0 0,-1-1 0 0 0,0 1 0 0 0,-1 0 0 0 0,-4 1 0 0 0,-8-1 0 0 0,-5 0 0 0 0,-7 1 0 0 0,-3 0 0 0 0,-3 1 0 0 0,-2-1 0 0 0,-1 1 0 0 0,0 0 0 0 0,0 1 0 0 0,6-1 0 0 0,2 0 0 0 0,6 5 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21141 6970 16383 0 0,'-5'6'0'0'0,"-2"7"0"0"0,0 8 0 0 0,2 5 0 0 0,1 5 0 0 0,1 2 0 0 0,2 2 0 0 0,6 0 0 0 0,2 0 0 0 0,0-1 0 0 0,4 1 0 0 0,6-2 0 0 0,6-5 0 0 0,4-2 0 0 0,4-5 0 0 0,3-7 0 0 0,0-4 0 0 0,1 0 0 0 0,0-1 0 0 0,0-3 0 0 0,-1-1 0 0 0,0-8 0 0 0,-1-3 0 0 0,0-1 0 0 0,1-4 0 0 0,-1-6 0 0 0,-5-6 0 0 0,-2-5 0 0 0,-6-3 0 0 0,-6-2 0 0 0,-5-2 0 0 0,-11 0 0 0 0,-9 0 0 0 0,-8 0 0 0 0,-7 1 0 0 0,-4 0 0 0 0,4 1 0 0 0,-1 5 0 0 0,-1 3 0 0 0,0-1 0 0 0,-3 5 0 0 0,-1 6 0 0 0,-1 5 0 0 0,-1-1 0 0 0,1 2 0 0 0,-1 2 0 0 0,0 2 0 0 0,0 2 0 0 0,1 2 0 0 0,-1 0 0 0 0,6 2 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17158 6811 16383 0 0,'-6'0'0'0'0,"-8"0"0"0"0,-8 0 0 0 0,-5 0 0 0 0,-3 5 0 0 0,-3 7 0 0 0,4 8 0 0 0,7 6 0 0 0,2 5 0 0 0,4 2 0 0 0,5 2 0 0 0,4 0 0 0 0,4 0 0 0 0,2 0 0 0 0,1-1 0 0 0,6 12 0 0 0,15 9 0 0 0,8 1 0 0 0,6-2 0 0 0,1-7 0 0 0,1-5 0 0 0,-1-3 0 0 0,0-4 0 0 0,-1-2 0 0 0,0-7 0 0 0,-1-2 0 0 0,0-5 0 0 0,-1-1 0 0 0,1 2 0 0 0,0-2 0 0 0,0-5 0 0 0,0-4 0 0 0,-1-4 0 0 0,1-8 0 0 0,-1-9 0 0 0,-5-8 0 0 0,-8-8 0 0 0,-3-4 0 0 0,3-3 0 0 0,2-2 0 0 0,-3 0 0 0 0,-4 1 0 0 0,-5 0 0 0 0,-4 1 0 0 0,-3 1 0 0 0,-7 0 0 0 0,-9 1 0 0 0,-6-1 0 0 0,-7 1 0 0 0,-3 1 0 0 0,-2-1 0 0 0,-1 0 0 0 0,-1 0 0 0 0,-1 1 0 0 0,0 5 0 0 0,1 8 0 0 0,-1 1 0 0 0,1-1 0 0 0,0 2 0 0 0,0 0 0 0 0,0 2 0 0 0,0-3 0 0 0,-1 2 0 0 0,6 4 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18671 6899 16383 0 0,'-5'-6'0'0'0,"-7"3"0"0"0,-7 2 0 0 0,-5 6 0 0 0,-5 9 0 0 0,-4 6 0 0 0,0 6 0 0 0,-7 14 0 0 0,-1 7 0 0 0,1 1 0 0 0,2-2 0 0 0,7-4 0 0 0,9-3 0 0 0,9-2 0 0 0,5-2 0 0 0,6-1 0 0 0,7-1 0 0 0,8-1 0 0 0,9 0 0 0 0,5-1 0 0 0,4-6 0 0 0,4-6 0 0 0,0-7 0 0 0,1-6 0 0 0,-1-3 0 0 0,1-3 0 0 0,-2-1 0 0 0,1 0 0 0 0,-2 0 0 0 0,1-6 0 0 0,-6-6 0 0 0,-2-7 0 0 0,-5-6 0 0 0,-7-4 0 0 0,0-3 0 0 0,4 0 0 0 0,-3-2 0 0 0,-3 0 0 0 0,2 0 0 0 0,-2 0 0 0 0,-7 0 0 0 0,-11 0 0 0 0,-9 1 0 0 0,-8 7 0 0 0,-6 1 0 0 0,-4 6 0 0 0,-3 0 0 0 0,5 4 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18792 5986 16383 0 0,'6'5'0'0'0,"-5"2"0"0"0,-8 6 0 0 0,-8 6 0 0 0,-6 5 0 0 0,0 4 0 0 0,-2 4 0 0 0,-2 1 0 0 0,-2 0 0 0 0,3 1 0 0 0,1 0 0 0 0,-1 0 0 0 0,-3 0 0 0 0,5 0 0 0 0,4 0 0 0 0,7 0 0 0 0,10 1 0 0 0,6-1 0 0 0,6 1 0 0 0,21 12 0 0 0,11 4 0 0 0,2-1 0 0 0,-6-3 0 0 0,-4-3 0 0 0,-3-4 0 0 0,-2-9 0 0 0,0-10 0 0 0,1-8 0 0 0,0-6 0 0 0,1-5 0 0 0,1-2 0 0 0,-1-2 0 0 0,2 0 0 0 0,-1-5 0 0 0,-6-6 0 0 0,-6-8 0 0 0,-3-5 0 0 0,2-4 0 0 0,-3-3 0 0 0,1-12 0 0 0,-2-4 0 0 0,-5 1 0 0 0,-3 2 0 0 0,-3 3 0 0 0,-3 4 0 0 0,-2 3 0 0 0,0 1 0 0 0,-1 1 0 0 0,0 1 0 0 0,-4 1 0 0 0,-8 0 0 0 0,-6 1 0 0 0,-6 5 0 0 0,-5 2 0 0 0,-2 5 0 0 0,-2 0 0 0 0,0 3 0 0 0,-2 4 0 0 0,1 4 0 0 0,0 4 0 0 0,1 2 0 0 0,-10-4 0 0 0,2-1 0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17750 5003 16383 0 0,'-5'6'0'0'0,"-2"8"0"0"0,0 7 0 0 0,2 5 0 0 0,1 5 0 0 0,-4 2 0 0 0,-6 1 0 0 0,-6 0 0 0 0,0 0 0 0 0,4 0 0 0 0,4-1 0 0 0,5 1 0 0 0,-2-1 0 0 0,-5-1 0 0 0,0 2 0 0 0,7-1 0 0 0,6 0 0 0 0,7 0 0 0 0,15 6 0 0 0,8 0 0 0 0,4 1 0 0 0,4-2 0 0 0,0-2 0 0 0,1-2 0 0 0,-2 0 0 0 0,0-2 0 0 0,-1-1 0 0 0,0 1 0 0 0,-1 0 0 0 0,0-6 0 0 0,0-2 0 0 0,0-10 0 0 0,0-12 0 0 0,-2-13 0 0 0,0-10 0 0 0,0-8 0 0 0,0-4 0 0 0,-1-1 0 0 0,-4-2 0 0 0,-3 0 0 0 0,0 1 0 0 0,2 0 0 0 0,-4 0 0 0 0,-6 1 0 0 0,-5 0 0 0 0,1 0 0 0 0,-2 0 0 0 0,-2 1 0 0 0,-3 0 0 0 0,-2-1 0 0 0,-1 1 0 0 0,-7-10 0 0 0,-8-3 0 0 0,-7 0 0 0 0,-6 8 0 0 0,-4 4 0 0 0,-3 8 0 0 0,-1 4 0 0 0,-1 4 0 0 0,-1 7 0 0 0,1 4 0 0 0,0 4 0 0 0,1 2 0 0 0,0 1 0 0 0,1 1 0 0 0,0 0 0 0 0,-1 0 0 0 0,7 0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7968 4255 16383 0 0,'5'-6'0'0'0,"2"-1"0"0"0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7974 7197 16383 0 0,'0'5'0'0'0,"0"7"0"0"0,0 7 0 0 0,0 1 0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20082 2850 16383 0 0,'5'-6'0'0'0,"8"-1"0"0"0,2 1 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17175 4952 16383 0 0,'0'5'0'0'0,"0"29"0"0"0,0 20 0 0 0,0 7 0 0 0,0-2 0 0 0,0 8 0 0 0,0-3 0 0 0,0-5 0 0 0,0 11 0 0 0,0 11 0 0 0,0 10 0 0 0,0 13 0 0 0,0-4 0 0 0,0-14 0 0 0,0-15 0 0 0,0 5 0 0 0,0 7 0 0 0,0 7 0 0 0,0 12 0 0 0,0 21 0 0 0,0 7 0 0 0,0 6 0 0 0,0 19 0 0 0,0 22 0 0 0,0 14 0 0 0,0 6 0 0 0,0 1 0 0 0,0-1 0 0 0,0-10 0 0 0,0-4 0 0 0,0-11 0 0 0,0-1 0 0 0,0 1 0 0 0,0 4 0 0 0,0 3 0 0 0,0-10 0 0 0,0-10 0 0 0,0-1 0 0 0,0 6 0 0 0,0 14 0 0 0,0 8 0 0 0,0 20 0 0 0,0 8 0 0 0,0 13 0 0 0,0 10 0 0 0,0 2 0 0 0,0 1 0 0 0,0-9 0 0 0,0-12 0 0 0,0-12 0 0 0,0-1 0 0 0,0-4 0 0 0,0-5 0 0 0,0-19 0 0 0,0-21 0 0 0,0-32 0 0 0,0-20 0 0 0,0-10 0 0 0,0-15 0 0 0,0-14 0 0 0,0-14 0 0 0,0-8 0 0 0,0 5 0 0 0,0 0 0 0 0,0-2 0 0 0,0-3 0 0 0,0-3 0 0 0,0-2 0 0 0,0-2 0 0 0,0-2 0 0 0,0-1 0 0 0,0-6 0 0 0,0-13 0 0 0,0-16 0 0 0,0-13 0 0 0,0-10 0 0 0,0-6 0 0 0,0-4 0 0 0,0-2 0 0 0,0 0 0 0 0,0 0 0 0 0,0 0 0 0 0,0 0 0 0 0,0 1 0 0 0,0 1 0 0 0,0-1 0 0 0,0 1 0 0 0,0-1 0 0 0,0 0 0 0 0,0 0 0 0 0,0 0 0 0 0,0 1 0 0 0,0 0 0 0 0,0 0 0 0 0,0 0 0 0 0,0 1 0 0 0,0-1 0 0 0,0 1 0 0 0,0 0 0 0 0,0 0 0 0 0,0-1 0 0 0,0 1 0 0 0,0-1 0 0 0,0 1 0 0 0,0-1 0 0 0,0 1 0 0 0,0-1 0 0 0,0 1 0 0 0,0-1 0 0 0,0 1 0 0 0,0-1 0 0 0,0 0 0 0 0,0-1 0 0 0,0 1 0 0 0,0 0 0 0 0,0 0 0 0 0,0 1 0 0 0,0-1 0 0 0,0 5 0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23505 5197 16383 0 0,'0'0'0'0'0,"0"6"0"0"0,0 7 0 0 0,0 7 0 0 0,0 6 0 0 0,0 5 0 0 0,0 15 0 0 0,0 17 0 0 0,0 16 0 0 0,0 13 0 0 0,0 7 0 0 0,0 13 0 0 0,0 19 0 0 0,0 5 0 0 0,0 20 0 0 0,0 25 0 0 0,0-2 0 0 0,0-6 0 0 0,0-1 0 0 0,0 2 0 0 0,0 4 0 0 0,0 2 0 0 0,0 4 0 0 0,0 9 0 0 0,0 11 0 0 0,0 11 0 0 0,0 1 0 0 0,0 3 0 0 0,0 4 0 0 0,0-5 0 0 0,0 1 0 0 0,0 3 0 0 0,0-13 0 0 0,0-9 0 0 0,0-15 0 0 0,0-7 0 0 0,0-10 0 0 0,0-1 0 0 0,0-13 0 0 0,0-13 0 0 0,0-8 0 0 0,0 14 0 0 0,0 13 0 0 0,0 4 0 0 0,0 13 0 0 0,0 1 0 0 0,0 2 0 0 0,0 3 0 0 0,0 1 0 0 0,0 2 0 0 0,0-6 0 0 0,0-17 0 0 0,0-18 0 0 0,0-16 0 0 0,0-5 0 0 0,0-7 0 0 0,0 2 0 0 0,0-2 0 0 0,0-14 0 0 0,0-1 0 0 0,0 0 0 0 0,0-12 0 0 0,0-2 0 0 0,0 0 0 0 0,0-9 0 0 0,0-11 0 0 0,0-11 0 0 0,0-10 0 0 0,0-13 0 0 0,0-18 0 0 0,0-17 0 0 0,0-15 0 0 0,0-11 0 0 0,0-6 0 0 0,0-3 0 0 0,0-1 0 0 0,0-1 0 0 0,0 1 0 0 0,0 1 0 0 0,0 1 0 0 0,0-9 0 0 0,0-2 0 0 0,0 1 0 0 0,0 3 0 0 0,0 4 0 0 0,0 2 0 0 0,0 7 0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27496 11092 16383 0 0,'5'0'0'0'0,"-3"0"0"0"0,-9 0 0 0 0,-8 0 0 0 0,-21 0 0 0 0,-20 0 0 0 0,-8 0 0 0 0,-9 0 0 0 0,-18 0 0 0 0,-11 0 0 0 0,6 0 0 0 0,14 0 0 0 0,2 0 0 0 0,9 0 0 0 0,0 0 0 0 0,-14 0 0 0 0,-8 0 0 0 0,-8 0 0 0 0,-10 0 0 0 0,-18 0 0 0 0,-5 0 0 0 0,-4 0 0 0 0,-18 0 0 0 0,-14 0 0 0 0,4 0 0 0 0,6 0 0 0 0,6 0 0 0 0,11 0 0 0 0,13 0 0 0 0,11 0 0 0 0,1 0 0 0 0,14 0 0 0 0,8 0 0 0 0,3 0 0 0 0,-1 0 0 0 0,-2 0 0 0 0,-9 0 0 0 0,8 0 0 0 0,-5 0 0 0 0,-9 0 0 0 0,-10 0 0 0 0,-8 0 0 0 0,-8 0 0 0 0,-11 0 0 0 0,2 0 0 0 0,8 0 0 0 0,9 0 0 0 0,3 0 0 0 0,-1 0 0 0 0,-4 0 0 0 0,-4 0 0 0 0,-3 0 0 0 0,4 0 0 0 0,19 0 0 0 0,23 0 0 0 0,22 0 0 0 0,5 0 0 0 0,7 0 0 0 0,8 0 0 0 0,-5 0 0 0 0,-11 0 0 0 0,-12 0 0 0 0,-10 0 0 0 0,-7 0 0 0 0,-6 0 0 0 0,-9 0 0 0 0,-11 0 0 0 0,-2 0 0 0 0,-4 0 0 0 0,1 0 0 0 0,5 0 0 0 0,6 0 0 0 0,16 0 0 0 0,7 0 0 0 0,2 0 0 0 0,-8 0 0 0 0,-5 0 0 0 0,-9 0 0 0 0,-18 0 0 0 0,-10 0 0 0 0,0 0 0 0 0,8 0 0 0 0,7 0 0 0 0,20 0 0 0 0,10 0 0 0 0,15 0 0 0 0,3 0 0 0 0,10 0 0 0 0,9 0 0 0 0,10 0 0 0 0,6 0 0 0 0,5 0 0 0 0,1 0 0 0 0,3 0 0 0 0,0 0 0 0 0,1 0 0 0 0,-1 0 0 0 0,0 0 0 0 0,0 0 0 0 0,0 0 0 0 0,0 0 0 0 0,-1 0 0 0 0,1 0 0 0 0,-1 0 0 0 0,1 0 0 0 0,0 0 0 0 0,-1 0 0 0 0,1 0 0 0 0,1 0 0 0 0,-1 0 0 0 0,-1 0 0 0 0,1 0 0 0 0,-1 0 0 0 0,1 0 0 0 0,-1 0 0 0 0,1 0 0 0 0,0 0 0 0 0,-1 0 0 0 0,1 0 0 0 0,0 0 0 0 0,0 0 0 0 0,0 0 0 0 0,1 0 0 0 0,-1 0 0 0 0,2 0 0 0 0,10 0 0 0 0,9 0 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17102 10440 16383 0 0,'0'0'0'0'0,"0"5"0"0"0,0 7 0 0 0,0 18 0 0 0,0 10 0 0 0,0 4 0 0 0,0 0 0 0 0,0-2 0 0 0,0-3 0 0 0,0-2 0 0 0,0 0 0 0 0,0-2 0 0 0,0 1 0 0 0,0-1 0 0 0,0-1 0 0 0,0 1 0 0 0,0-1 0 0 0,0 0 0 0 0,0-1 0 0 0,0 1 0 0 0,0-1 0 0 0,0 1 0 0 0,0-1 0 0 0,0 0 0 0 0,0 1 0 0 0,0-1 0 0 0,0 1 0 0 0,0 0 0 0 0,0-1 0 0 0,0 1 0 0 0,0 0 0 0 0,0 0 0 0 0,0-1 0 0 0,0 1 0 0 0,0-6 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19422 6592 16383 0 0,'-6'0'0'0'0,"-8"0"0"0"0,-6 0 0 0 0,-7 0 0 0 0,-3 0 0 0 0,-4 0 0 0 0,0 0 0 0 0,-1 0 0 0 0,-1 0 0 0 0,2 0 0 0 0,-1 0 0 0 0,1 0 0 0 0,0 0 0 0 0,0 0 0 0 0,0 0 0 0 0,0 0 0 0 0,-1 0 0 0 0,0 0 0 0 0,0 6 0 0 0,0 1 0 0 0,0 0 0 0 0,1-1 0 0 0,0 3 0 0 0,0 1 0 0 0,0-2 0 0 0,0 4 0 0 0,1 5 0 0 0,-1 5 0 0 0,1 4 0 0 0,1 4 0 0 0,0 1 0 0 0,-1 2 0 0 0,0 1 0 0 0,-1-6 0 0 0,0 0 0 0 0,0-1 0 0 0,1-4 0 0 0,-12 0 0 0 0,-3 1 0 0 0,0 2 0 0 0,4 3 0 0 0,3 1 0 0 0,4 2 0 0 0,2 0 0 0 0,7 0 0 0 0,9 1 0 0 0,2 1 0 0 0,-2-1 0 0 0,-3-1 0 0 0,3 0 0 0 0,4 1 0 0 0,0-1 0 0 0,-4 0 0 0 0,2 1 0 0 0,-2 0 0 0 0,3 1 0 0 0,-2-1 0 0 0,1 2 0 0 0,4 0 0 0 0,5-1 0 0 0,8 11 0 0 0,10 13 0 0 0,9 2 0 0 0,1-2 0 0 0,2 4 0 0 0,-2-2 0 0 0,0-5 0 0 0,3-6 0 0 0,-2-5 0 0 0,0-4 0 0 0,-3-3 0 0 0,1-2 0 0 0,8 4 0 0 0,6 12 0 0 0,2 3 0 0 0,-4-3 0 0 0,8-4 0 0 0,4-4 0 0 0,-1-4 0 0 0,-6-2 0 0 0,-5-3 0 0 0,4 5 0 0 0,0 0 0 0 0,2-1 0 0 0,-2-1 0 0 0,1-1 0 0 0,-1-2 0 0 0,-1-7 0 0 0,13-1 0 0 0,3-6 0 0 0,-1 0 0 0 0,-3 1 0 0 0,-4 3 0 0 0,-2-2 0 0 0,-3-5 0 0 0,24 7 0 0 0,8 5 0 0 0,-1-2 0 0 0,-7 1 0 0 0,-8-5 0 0 0,20 6 0 0 0,2 5 0 0 0,-4-5 0 0 0,-9 0 0 0 0,-10-7 0 0 0,-7 0 0 0 0,-6-5 0 0 0,-3-5 0 0 0,-3-4 0 0 0,-1-4 0 0 0,0-2 0 0 0,0-2 0 0 0,0-1 0 0 0,1 0 0 0 0,0 0 0 0 0,1 1 0 0 0,12-7 0 0 0,4-7 0 0 0,0-7 0 0 0,-3 1 0 0 0,-3-3 0 0 0,-4-3 0 0 0,-3 3 0 0 0,-1 0 0 0 0,-1-2 0 0 0,-2-1 0 0 0,0 3 0 0 0,-5-1 0 0 0,-3-1 0 0 0,2 3 0 0 0,1 6 0 0 0,2-1 0 0 0,1-2 0 0 0,1-3 0 0 0,0-4 0 0 0,1 3 0 0 0,0 0 0 0 0,0-2 0 0 0,1-2 0 0 0,-1-3 0 0 0,0-1 0 0 0,-6-2 0 0 0,-2-1 0 0 0,0 1 0 0 0,2 0 0 0 0,1-1 0 0 0,2 1 0 0 0,0-1 0 0 0,-4 1 0 0 0,-6-1 0 0 0,-8 0 0 0 0,-5 0 0 0 0,2 0 0 0 0,-1 0 0 0 0,-2 0 0 0 0,-2 1 0 0 0,-1-1 0 0 0,-2 0 0 0 0,0 1 0 0 0,-1-1 0 0 0,-1 0 0 0 0,1 1 0 0 0,0-1 0 0 0,-1-11 0 0 0,-5-16 0 0 0,-2-4 0 0 0,-5 4 0 0 0,0 5 0 0 0,1 7 0 0 0,-2 5 0 0 0,-4 6 0 0 0,1 2 0 0 0,3 2 0 0 0,-1 0 0 0 0,1 1 0 0 0,-2-1 0 0 0,-4 0 0 0 0,-4 0 0 0 0,2 0 0 0 0,-1 0 0 0 0,-3-1 0 0 0,-2-11 0 0 0,-8-9 0 0 0,-3-2 0 0 0,-6-2 0 0 0,-1 2 0 0 0,2 6 0 0 0,3 6 0 0 0,8 5 0 0 0,-6 3 0 0 0,-1 3 0 0 0,-1 2 0 0 0,1 0 0 0 0,1 0 0 0 0,2 1 0 0 0,2 0 0 0 0,1-1 0 0 0,0 6 0 0 0,1 2 0 0 0,-1 5 0 0 0,1 6 0 0 0,-1 5 0 0 0,1 3 0 0 0,-2-2 0 0 0,1-5 0 0 0,-1-6 0 0 0,2 5 0 0 0,0 6 0 0 0,1 8 0 0 0,-1 10 0 0 0,1 9 0 0 0,0 0 0 0 0,5-3 0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22184 6963 16383 0 0,'-5'0'0'0'0,"-8"5"0"0"0,-7 9 0 0 0,-6 1 0 0 0,-4 3 0 0 0,-2 5 0 0 0,-2 3 0 0 0,-1 4 0 0 0,1 1 0 0 0,0 1 0 0 0,0 1 0 0 0,2-5 0 0 0,-13-2 0 0 0,-3 0 0 0 0,1 1 0 0 0,3 2 0 0 0,2 1 0 0 0,3 0 0 0 0,2 2 0 0 0,2 1 0 0 0,1 0 0 0 0,1 0 0 0 0,1 0 0 0 0,0 0 0 0 0,0 0 0 0 0,0 1 0 0 0,0 0 0 0 0,-1 0 0 0 0,1 0 0 0 0,-1 0 0 0 0,1 0 0 0 0,-1 0 0 0 0,0-1 0 0 0,5 0 0 0 0,3 0 0 0 0,-1 0 0 0 0,-1-1 0 0 0,4 2 0 0 0,0-1 0 0 0,4 1 0 0 0,-1 0 0 0 0,-2 0 0 0 0,-3-1 0 0 0,-2 0 0 0 0,3 0 0 0 0,6 1 0 0 0,6-1 0 0 0,5 0 0 0 0,-2 1 0 0 0,-5-1 0 0 0,0 0 0 0 0,3 1 0 0 0,3 0 0 0 0,2 0 0 0 0,-2 0 0 0 0,-1 1 0 0 0,2-2 0 0 0,2 1 0 0 0,2 0 0 0 0,1 0 0 0 0,6 0 0 0 0,3 1 0 0 0,6-1 0 0 0,5 1 0 0 0,7-1 0 0 0,4 0 0 0 0,3-5 0 0 0,1 8 0 0 0,2-2 0 0 0,0-2 0 0 0,0 0 0 0 0,-1-6 0 0 0,0-7 0 0 0,-1-2 0 0 0,1 1 0 0 0,-1-2 0 0 0,1 1 0 0 0,0-2 0 0 0,0 1 0 0 0,-1 4 0 0 0,1 3 0 0 0,-1 4 0 0 0,1 2 0 0 0,0 1 0 0 0,0-3 0 0 0,0-8 0 0 0,12-1 0 0 0,4 2 0 0 0,-2-2 0 0 0,-2 0 0 0 0,-3-3 0 0 0,-3-4 0 0 0,-3-3 0 0 0,-2 1 0 0 0,-1 5 0 0 0,0 0 0 0 0,0-3 0 0 0,0-3 0 0 0,0 2 0 0 0,1-1 0 0 0,0-1 0 0 0,-1-4 0 0 0,0-7 0 0 0,0-3 0 0 0,1-2 0 0 0,-2 1 0 0 0,13-4 0 0 0,3-6 0 0 0,0-6 0 0 0,-3 1 0 0 0,-3 4 0 0 0,7-1 0 0 0,3 3 0 0 0,-3 3 0 0 0,-4-1 0 0 0,-4-4 0 0 0,-3-6 0 0 0,-3-2 0 0 0,-3-4 0 0 0,0-2 0 0 0,-1 4 0 0 0,0 2 0 0 0,1-1 0 0 0,-7-1 0 0 0,-1-2 0 0 0,1-2 0 0 0,0-1 0 0 0,2 0 0 0 0,2-1 0 0 0,1 0 0 0 0,1 5 0 0 0,1 2 0 0 0,1 1 0 0 0,0-2 0 0 0,0-2 0 0 0,0-1 0 0 0,6-7 0 0 0,2-3 0 0 0,0-1 0 0 0,-2 1 0 0 0,-3 2 0 0 0,-1 1 0 0 0,-1 2 0 0 0,-2 0 0 0 0,0-11 0 0 0,0-4 0 0 0,-6 0 0 0 0,-7 4 0 0 0,-2-8 0 0 0,2-1 0 0 0,-2 3 0 0 0,-5 5 0 0 0,-4 4 0 0 0,-3 4 0 0 0,-4 3 0 0 0,-7-10 0 0 0,-9-13 0 0 0,-7-3 0 0 0,-1 3 0 0 0,-2 7 0 0 0,-9 0 0 0 0,-3 3 0 0 0,-8-1 0 0 0,-2 3 0 0 0,2 2 0 0 0,2 4 0 0 0,3-8 0 0 0,2-3 0 0 0,-5-3 0 0 0,-6-4 0 0 0,-1 3 0 0 0,1 4 0 0 0,5 7 0 0 0,3 5 0 0 0,4 4 0 0 0,1 2 0 0 0,2 2 0 0 0,-1 1 0 0 0,1-1 0 0 0,-1 1 0 0 0,-1-1 0 0 0,0 6 0 0 0,-20-6 0 0 0,-17-2 0 0 0,-2-2 0 0 0,5 6 0 0 0,-4-5 0 0 0,-6-1 0 0 0,-7-1 0 0 0,7 1 0 0 0,10 7 0 0 0,11 8 0 0 0,9 7 0 0 0,8 7 0 0 0,6 4 0 0 0,2 2 0 0 0,1 8 0 0 0,1 8 0 0 0,6 2 0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17826 8892 16383 0 0,'-6'0'0'0'0,"-7"0"0"0"0,-8 5 0 0 0,-5 8 0 0 0,1 6 0 0 0,6 8 0 0 0,11 3 0 0 0,12 4 0 0 0,6 0 0 0 0,7 2 0 0 0,26 12 0 0 0,16 11 0 0 0,5 1 0 0 0,-3-5 0 0 0,-8-6 0 0 0,-6-6 0 0 0,-7-10 0 0 0,-4-6 0 0 0,-2-1 0 0 0,-2 0 0 0 0,0-4 0 0 0,0 0 0 0 0,0-4 0 0 0,1 1 0 0 0,0-4 0 0 0,1-3 0 0 0,0-5 0 0 0,0-3 0 0 0,0-2 0 0 0,0-1 0 0 0,0-7 0 0 0,-6-8 0 0 0,-2-7 0 0 0,0-5 0 0 0,1-5 0 0 0,-4-2 0 0 0,0-2 0 0 0,2 0 0 0 0,-5 0 0 0 0,-4 0 0 0 0,-6 0 0 0 0,-4 1 0 0 0,-3 0 0 0 0,3 0 0 0 0,1 0 0 0 0,-1 0 0 0 0,-2 0 0 0 0,-1 1 0 0 0,-7-1 0 0 0,-8-1 0 0 0,-7 1 0 0 0,-7-1 0 0 0,-5 1 0 0 0,-2 5 0 0 0,-3 8 0 0 0,1 8 0 0 0,-13-1 0 0 0,-2-2 0 0 0,0 1 0 0 0,3 3 0 0 0,4 3 0 0 0,3 4 0 0 0,3 3 0 0 0,3 1 0 0 0,0 1 0 0 0,1 0 0 0 0,1 1 0 0 0,-1 0 0 0 0,0 5 0 0 0,11 1 0 0 0,16 1 0 0 0,8-3 0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18944 8955 16383 0 0,'-5'5'0'0'0,"-8"2"0"0"0,-8 5 0 0 0,-5 6 0 0 0,1 6 0 0 0,-1 4 0 0 0,0 4 0 0 0,-2 0 0 0 0,3 3 0 0 0,2 0 0 0 0,-1 0 0 0 0,3 0 0 0 0,5-1 0 0 0,6 1 0 0 0,4-1 0 0 0,9 10 0 0 0,9 4 0 0 0,8-1 0 0 0,6-2 0 0 0,4-5 0 0 0,4-3 0 0 0,1-7 0 0 0,0-10 0 0 0,1-8 0 0 0,-1-5 0 0 0,0-5 0 0 0,-1-2 0 0 0,12-2 0 0 0,15-5 0 0 0,4-3 0 0 0,-4-4 0 0 0,-5-6 0 0 0,5-6 0 0 0,10 3 0 0 0,-2-2 0 0 0,-6-1 0 0 0,-15-2 0 0 0,-9-3 0 0 0,-11-1 0 0 0,-5-1 0 0 0,-6-1 0 0 0,-7 0 0 0 0,-9-1 0 0 0,-11 0 0 0 0,-10 7 0 0 0,-8 1 0 0 0,-17-6 0 0 0,-6-3 0 0 0,-1-2 0 0 0,3 2 0 0 0,3 5 0 0 0,4 3 0 0 0,2 7 0 0 0,3 6 0 0 0,1 6 0 0 0,2 4 0 0 0,11 3 0 0 0,4-3 0 0 0,11-6 0 0 0,13-8 0 0 0,5 0 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7809 4766 16383 0 0,'0'0'0'0'0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19786 8921 16383 0 0,'-5'5'0'0'0,"-8"3"0"0"0,-7-2 0 0 0,-5 5 0 0 0,-5 6 0 0 0,-2 5 0 0 0,5 5 0 0 0,1 3 0 0 0,-1 3 0 0 0,-1 1 0 0 0,-1 12 0 0 0,4 3 0 0 0,6-1 0 0 0,7-2 0 0 0,5-4 0 0 0,4-3 0 0 0,2-3 0 0 0,8-1 0 0 0,3-2 0 0 0,4-1 0 0 0,7 0 0 0 0,4-1 0 0 0,5-5 0 0 0,3-7 0 0 0,1-7 0 0 0,1-5 0 0 0,1-4 0 0 0,-1-9 0 0 0,-1-2 0 0 0,1 0 0 0 0,-1 0 0 0 0,0 3 0 0 0,12-4 0 0 0,4-6 0 0 0,0-7 0 0 0,-3 1 0 0 0,-3-1 0 0 0,-5-3 0 0 0,-2 3 0 0 0,-7 0 0 0 0,-4-2 0 0 0,-1-3 0 0 0,-9-12 0 0 0,-14-6 0 0 0,-12 0 0 0 0,-11 1 0 0 0,-6 4 0 0 0,-4 2 0 0 0,-3 2 0 0 0,-1 1 0 0 0,0 0 0 0 0,-10-5 0 0 0,-24-14 0 0 0,-16-10 0 0 0,-5-5 0 0 0,6 3 0 0 0,11 8 0 0 0,13 8 0 0 0,10 8 0 0 0,15 11 0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20938 8817 16383 0 0,'-5'0'0'0'0,"-8"0"0"0"0,-7 0 0 0 0,-6 0 0 0 0,-5 5 0 0 0,-3 2 0 0 0,4 5 0 0 0,2 7 0 0 0,-1-1 0 0 0,4 3 0 0 0,8 3 0 0 0,5 4 0 0 0,6 2 0 0 0,3 1 0 0 0,2 3 0 0 0,7-1 0 0 0,8 1 0 0 0,6 0 0 0 0,6-6 0 0 0,5-2 0 0 0,2-1 0 0 0,2-3 0 0 0,1-7 0 0 0,-1-5 0 0 0,0-5 0 0 0,-1-2 0 0 0,0-3 0 0 0,0-1 0 0 0,0 0 0 0 0,0 0 0 0 0,-1 0 0 0 0,1 0 0 0 0,0-5 0 0 0,-1-1 0 0 0,1 0 0 0 0,0 1 0 0 0,-1-3 0 0 0,0-6 0 0 0,0-6 0 0 0,-6-5 0 0 0,-8-3 0 0 0,-6-4 0 0 0,-7 0 0 0 0,-3-2 0 0 0,-8 1 0 0 0,-3-1 0 0 0,-6 0 0 0 0,-6 7 0 0 0,-6 1 0 0 0,-5 1 0 0 0,-2-1 0 0 0,-2-1 0 0 0,-1-1 0 0 0,-1 4 0 0 0,0 1 0 0 0,0 4 0 0 0,1 11 0 0 0,11 14 0 0 0,29 10 0 0 0,31 9 0 0 0,34 1 0 0 0,22 2 0 0 0,-4-5 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21610 8923 16383 0 0,'-6'6'0'0'0,"-6"8"0"0"0,-8 1 0 0 0,-6 4 0 0 0,-4 4 0 0 0,-2 4 0 0 0,-1 3 0 0 0,0 1 0 0 0,5 2 0 0 0,8 0 0 0 0,7 1 0 0 0,6 0 0 0 0,9 12 0 0 0,11 4 0 0 0,9-1 0 0 0,5-3 0 0 0,4-4 0 0 0,3-3 0 0 0,0-3 0 0 0,1-2 0 0 0,-1-7 0 0 0,0-8 0 0 0,-1-7 0 0 0,1 0 0 0 0,-1 3 0 0 0,1 0 0 0 0,0-4 0 0 0,1-8 0 0 0,0-6 0 0 0,27-21 0 0 0,22-25 0 0 0,13-5 0 0 0,-3 8 0 0 0,-12 5 0 0 0,-14 5 0 0 0,-19 3 0 0 0,-12 1 0 0 0,-6 0 0 0 0,-9 0 0 0 0,-8 0 0 0 0,-7-1 0 0 0,-9 0 0 0 0,-11 0 0 0 0,-14-6 0 0 0,-8 4 0 0 0,-5 2 0 0 0,0 1 0 0 0,1 1 0 0 0,2 1 0 0 0,1-1 0 0 0,2 5 0 0 0,0 2 0 0 0,1-1 0 0 0,1-1 0 0 0,-1-1 0 0 0,1 3 0 0 0,-1 6 0 0 0,0 7 0 0 0,-1 4 0 0 0,1 4 0 0 0,-1 2 0 0 0,0 2 0 0 0,1 0 0 0 0,-1 0 0 0 0,-10 5 0 0 0,7 3 0 0 0,10-2 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22426 8725 16383 0 0,'-6'0'0'0'0,"-7"5"0"0"0,-7 7 0 0 0,-5 8 0 0 0,-4 6 0 0 0,-3 3 0 0 0,5 4 0 0 0,1 1 0 0 0,0 2 0 0 0,4-1 0 0 0,6 1 0 0 0,5-1 0 0 0,6-1 0 0 0,8 12 0 0 0,10 2 0 0 0,13 6 0 0 0,9-7 0 0 0,4-11 0 0 0,1-7 0 0 0,0-3 0 0 0,-2 0 0 0 0,-1 1 0 0 0,-2 1 0 0 0,-1-5 0 0 0,0-5 0 0 0,0-6 0 0 0,0-6 0 0 0,-1-3 0 0 0,1-2 0 0 0,-1-7 0 0 0,1-3 0 0 0,1 1 0 0 0,-1-4 0 0 0,1-6 0 0 0,0-5 0 0 0,-1-4 0 0 0,1-3 0 0 0,-1-2 0 0 0,-1-1 0 0 0,0 0 0 0 0,-1 0 0 0 0,1 6 0 0 0,-6 1 0 0 0,-7 0 0 0 0,-8-2 0 0 0,-4-1 0 0 0,-5-2 0 0 0,-8-1 0 0 0,-9-1 0 0 0,-6-1 0 0 0,-6 1 0 0 0,-4 0 0 0 0,-2 6 0 0 0,-2 8 0 0 0,-1 6 0 0 0,0 1 0 0 0,1 2 0 0 0,-2-3 0 0 0,1-5 0 0 0,-1 1 0 0 0,1 3 0 0 0,0 4 0 0 0,0 3 0 0 0,0 4 0 0 0,-1 2 0 0 0,1 1 0 0 0,-11-6 0 0 0,-4-1 0 0 0,1 1 0 0 0,3-5 0 0 0,3-6 0 0 0,4 1 0 0 0,2-3 0 0 0,8 2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15454 4046 16383 0 0,'0'5'0'0'0,"0"7"0"0"0,0 8 0 0 0,0 6 0 0 0,0 4 0 0 0,0 3 0 0 0,0 2 0 0 0,0 0 0 0 0,0 12 0 0 0,0 4 0 0 0,0-2 0 0 0,0-2 0 0 0,0-4 0 0 0,0 8 0 0 0,0 12 0 0 0,0 1 0 0 0,0-5 0 0 0,0-6 0 0 0,0-6 0 0 0,0 4 0 0 0,0 0 0 0 0,0-3 0 0 0,0-4 0 0 0,0-4 0 0 0,0-2 0 0 0,0-1 0 0 0,0-2 0 0 0,0 0 0 0 0,0 12 0 0 0,0 15 0 0 0,0 15 0 0 0,0 0 0 0 0,0 12 0 0 0,0 15 0 0 0,0 21 0 0 0,0 15 0 0 0,0 14 0 0 0,0 6 0 0 0,0 7 0 0 0,0 0 0 0 0,0 3 0 0 0,0-4 0 0 0,0-4 0 0 0,0-7 0 0 0,0-5 0 0 0,0 4 0 0 0,0 7 0 0 0,0 9 0 0 0,0 5 0 0 0,0 7 0 0 0,0 2 0 0 0,0 11 0 0 0,0 3 0 0 0,0-8 0 0 0,0-11 0 0 0,0-11 0 0 0,0-11 0 0 0,0 0 0 0 0,0-9 0 0 0,0-5 0 0 0,0-3 0 0 0,0-8 0 0 0,0-8 0 0 0,0-8 0 0 0,0-6 0 0 0,0-4 0 0 0,0-2 0 0 0,0 4 0 0 0,0-8 0 0 0,0-5 0 0 0,0-1 0 0 0,0-10 0 0 0,0-14 0 0 0,0-13 0 0 0,0-9 0 0 0,0-8 0 0 0,0-4 0 0 0,0-2 0 0 0,0-1 0 0 0,0-1 0 0 0,0 0 0 0 0,0 1 0 0 0,0-11 0 0 0,0-4 0 0 0,0-10 0 0 0,0-12 0 0 0,0-11 0 0 0,0-9 0 0 0,0-6 0 0 0,0-3 0 0 0,0-3 0 0 0,0 1 0 0 0,0-2 0 0 0,0 1 0 0 0,0-1 0 0 0,0 2 0 0 0,0 0 0 0 0,0 0 0 0 0,0 0 0 0 0,0-1 0 0 0,0 1 0 0 0,0-1 0 0 0,0 0 0 0 0,0 1 0 0 0,0 0 0 0 0,0 7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22271 4284 16383 0 0,'0'5'0'0'0,"0"7"0"0"0,0 8 0 0 0,0 6 0 0 0,0 5 0 0 0,0 2 0 0 0,0 3 0 0 0,0 0 0 0 0,0-1 0 0 0,0 1 0 0 0,0-1 0 0 0,0-1 0 0 0,0 0 0 0 0,0-1 0 0 0,0 1 0 0 0,0 0 0 0 0,0 0 0 0 0,0 1 0 0 0,0 1 0 0 0,0 0 0 0 0,0 0 0 0 0,0 0 0 0 0,0 0 0 0 0,0 0 0 0 0,0 11 0 0 0,0 1 0 0 0,0 0 0 0 0,0-2 0 0 0,0-4 0 0 0,0-3 0 0 0,0-3 0 0 0,0-1 0 0 0,0-2 0 0 0,0 12 0 0 0,0 3 0 0 0,0 0 0 0 0,0-3 0 0 0,0-2 0 0 0,0-4 0 0 0,0-3 0 0 0,0 0 0 0 0,0-2 0 0 0,0 12 0 0 0,0 15 0 0 0,0 15 0 0 0,0 19 0 0 0,0 18 0 0 0,0 14 0 0 0,0-9 0 0 0,0-7 0 0 0,0 10 0 0 0,0 1 0 0 0,0 5 0 0 0,0 12 0 0 0,0 8 0 0 0,0 17 0 0 0,0 5 0 0 0,0-1 0 0 0,0 2 0 0 0,0 13 0 0 0,0 13 0 0 0,0 7 0 0 0,0 7 0 0 0,0 0 0 0 0,0-11 0 0 0,0-9 0 0 0,0-11 0 0 0,0-12 0 0 0,0-11 0 0 0,0-13 0 0 0,0-26 0 0 0,0-14 0 0 0,0-8 0 0 0,0-3 0 0 0,0 2 0 0 0,0 1 0 0 0,0 2 0 0 0,0 3 0 0 0,0 1 0 0 0,0 1 0 0 0,0-10 0 0 0,0-15 0 0 0,0 3 0 0 0,0 13 0 0 0,0 15 0 0 0,0-5 0 0 0,0-2 0 0 0,0-1 0 0 0,0 0 0 0 0,0-11 0 0 0,0-14 0 0 0,0-15 0 0 0,0-11 0 0 0,0-8 0 0 0,0-5 0 0 0,0-3 0 0 0,0-1 0 0 0,0-1 0 0 0,0 1 0 0 0,0 0 0 0 0,0 0 0 0 0,0 2 0 0 0,0 0 0 0 0,0 0 0 0 0,0-6 0 0 0,0-12 0 0 0,0-16 0 0 0,0-13 0 0 0,0-10 0 0 0,0-7 0 0 0,0-4 0 0 0,0-1 0 0 0,0-2 0 0 0,0 7 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26581 9329 16383 0 0,'0'0'0'0'0,"-6"0"0"0"0,-7 0 0 0 0,-7 0 0 0 0,-33 0 0 0 0,-32 0 0 0 0,-25 0 0 0 0,-34 0 0 0 0,-24 0 0 0 0,-1 0 0 0 0,22 0 0 0 0,30 0 0 0 0,29 0 0 0 0,11 0 0 0 0,13 0 0 0 0,12 0 0 0 0,8 0 0 0 0,7 0 0 0 0,3 0 0 0 0,2 0 0 0 0,1 0 0 0 0,-1 0 0 0 0,0 0 0 0 0,0 0 0 0 0,-1 0 0 0 0,0 0 0 0 0,-1 0 0 0 0,-1 0 0 0 0,-1 0 0 0 0,1 0 0 0 0,-13 0 0 0 0,-15 0 0 0 0,-3 0 0 0 0,4 0 0 0 0,-6 0 0 0 0,-8 0 0 0 0,-9 0 0 0 0,-14 0 0 0 0,-8 0 0 0 0,7 0 0 0 0,5 0 0 0 0,11 0 0 0 0,14 0 0 0 0,13 0 0 0 0,-1 0 0 0 0,2 0 0 0 0,-6 0 0 0 0,-10 0 0 0 0,-11 0 0 0 0,3 0 0 0 0,9 0 0 0 0,-1 0 0 0 0,-6 0 0 0 0,-8 0 0 0 0,-6 0 0 0 0,-5 0 0 0 0,-4 0 0 0 0,-3 0 0 0 0,0 0 0 0 0,-8 0 0 0 0,-9 0 0 0 0,-15 0 0 0 0,-17 0 0 0 0,0 0 0 0 0,3 0 0 0 0,-7 0 0 0 0,0 0 0 0 0,-13 0 0 0 0,-18 0 0 0 0,-15 0 0 0 0,-15 0 0 0 0,-26 0 0 0 0,-20 0 0 0 0,-14 0 0 0 0,2 0 0 0 0,7 0 0 0 0,11 0 0 0 0,9 0 0 0 0,16 0 0 0 0,22 0 0 0 0,29 0 0 0 0,29 0 0 0 0,22 0 0 0 0,28 0 0 0 0,24 0 0 0 0,21 0 0 0 0,13 0 0 0 0,8 0 0 0 0,-6 0 0 0 0,-14 0 0 0 0,-15 0 0 0 0,-13 0 0 0 0,3 0 0 0 0,8 0 0 0 0,11 0 0 0 0,11 0 0 0 0,7 0 0 0 0,5 0 0 0 0,5 0 0 0 0,1 0 0 0 0,2 0 0 0 0,-1 0 0 0 0,1 0 0 0 0,-1 0 0 0 0,0 0 0 0 0,0 0 0 0 0,-1 0 0 0 0,1 0 0 0 0,-1 0 0 0 0,0 0 0 0 0,1 0 0 0 0,0 0 0 0 0,0 0 0 0 0,0 0 0 0 0,-1 0 0 0 0,1 0 0 0 0,0 0 0 0 0,-1 0 0 0 0,1 0 0 0 0,0 0 0 0 0,0 0 0 0 0,1 0 0 0 0,0 0 0 0 0,0 0 0 0 0,0 0 0 0 0,0 0 0 0 0,0 0 0 0 0,-2 0 0 0 0,1 0 0 0 0,-12 0 0 0 0,-4 0 0 0 0,0 0 0 0 0,3 0 0 0 0,4 0 0 0 0,3 0 0 0 0,2 0 0 0 0,3 0 0 0 0,1 0 0 0 0,11 0 0 0 0,15 0 0 0 0,14 0 0 0 0,12 0 0 0 0,8 0 0 0 0,5 0 0 0 0,3 0 0 0 0,1 0 0 0 0,-11 0 0 0 0,-4 0 0 0 0,0 0 0 0 0,-4 0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15395 8775 16383 0 0,'0'5'0'0'0,"0"7"0"0"0,0 8 0 0 0,0 5 0 0 0,0 6 0 0 0,0 1 0 0 0,0 3 0 0 0,0 0 0 0 0,0 0 0 0 0,0 0 0 0 0,0 0 0 0 0,0-1 0 0 0,0 0 0 0 0,0-1 0 0 0,0 1 0 0 0,0-1 0 0 0,0 1 0 0 0,0-1 0 0 0,0 0 0 0 0,0 0 0 0 0,0 1 0 0 0,0-1 0 0 0,0 0 0 0 0,0 1 0 0 0,0 1 0 0 0,0-1 0 0 0,0 0 0 0 0,0 1 0 0 0,0-6 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17203 5465 16383 0 0,'-6'0'0'0'0,"-8"5"0"0"0,-6 8 0 0 0,-5 5 0 0 0,-4 7 0 0 0,4 3 0 0 0,5 3 0 0 0,1 2 0 0 0,-1 1 0 0 0,2 0 0 0 0,4 1 0 0 0,5 0 0 0 0,8 0 0 0 0,6-2 0 0 0,6 12 0 0 0,7 2 0 0 0,1-1 0 0 0,2-1 0 0 0,3-3 0 0 0,3-3 0 0 0,-2-3 0 0 0,-1-1 0 0 0,3-7 0 0 0,2-9 0 0 0,2-1 0 0 0,2-4 0 0 0,0-4 0 0 0,1-5 0 0 0,-1-2 0 0 0,1-2 0 0 0,0-1 0 0 0,-1-6 0 0 0,1-2 0 0 0,-1-5 0 0 0,0-6 0 0 0,-5-5 0 0 0,-2-4 0 0 0,-6-3 0 0 0,0-3 0 0 0,-4-1 0 0 0,-4 0 0 0 0,0 1 0 0 0,4 0 0 0 0,-1 0 0 0 0,-2 0 0 0 0,-5 0 0 0 0,3-11 0 0 0,0-5 0 0 0,-2 2 0 0 0,-3 2 0 0 0,3 3 0 0 0,5 5 0 0 0,1 1 0 0 0,-8 2 0 0 0,-10 1 0 0 0,-10 7 0 0 0,-10 7 0 0 0,-6 8 0 0 0,-14 0 0 0 0,-5-3 0 0 0,0-4 0 0 0,-9 6 0 0 0,1 6 0 0 0,3 3 0 0 0,5 3 0 0 0,6 2 0 0 0,3 0 0 0 0,3-5 0 0 0,2-8 0 0 0,7-1 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01/05/2024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5.png"/><Relationship Id="rId18" Type="http://schemas.openxmlformats.org/officeDocument/2006/relationships/customXml" Target="../ink/ink10.xml"/><Relationship Id="rId26" Type="http://schemas.openxmlformats.org/officeDocument/2006/relationships/customXml" Target="../ink/ink14.xml"/><Relationship Id="rId3" Type="http://schemas.openxmlformats.org/officeDocument/2006/relationships/image" Target="../media/image1.png"/><Relationship Id="rId21" Type="http://schemas.openxmlformats.org/officeDocument/2006/relationships/image" Target="../media/image9.png"/><Relationship Id="rId7" Type="http://schemas.openxmlformats.org/officeDocument/2006/relationships/customXml" Target="../ink/ink4.xml"/><Relationship Id="rId12" Type="http://schemas.openxmlformats.org/officeDocument/2006/relationships/customXml" Target="../ink/ink7.xml"/><Relationship Id="rId17" Type="http://schemas.openxmlformats.org/officeDocument/2006/relationships/image" Target="../media/image7.png"/><Relationship Id="rId25" Type="http://schemas.openxmlformats.org/officeDocument/2006/relationships/image" Target="../media/image11.png"/><Relationship Id="rId2" Type="http://schemas.openxmlformats.org/officeDocument/2006/relationships/customXml" Target="../ink/ink1.xml"/><Relationship Id="rId16" Type="http://schemas.openxmlformats.org/officeDocument/2006/relationships/customXml" Target="../ink/ink9.xml"/><Relationship Id="rId20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4.png"/><Relationship Id="rId24" Type="http://schemas.openxmlformats.org/officeDocument/2006/relationships/customXml" Target="../ink/ink13.xml"/><Relationship Id="rId5" Type="http://schemas.openxmlformats.org/officeDocument/2006/relationships/customXml" Target="../ink/ink3.xml"/><Relationship Id="rId15" Type="http://schemas.openxmlformats.org/officeDocument/2006/relationships/image" Target="../media/image6.png"/><Relationship Id="rId23" Type="http://schemas.openxmlformats.org/officeDocument/2006/relationships/image" Target="../media/image10.png"/><Relationship Id="rId10" Type="http://schemas.openxmlformats.org/officeDocument/2006/relationships/customXml" Target="../ink/ink6.xml"/><Relationship Id="rId19" Type="http://schemas.openxmlformats.org/officeDocument/2006/relationships/image" Target="../media/image8.png"/><Relationship Id="rId4" Type="http://schemas.openxmlformats.org/officeDocument/2006/relationships/customXml" Target="../ink/ink2.xml"/><Relationship Id="rId9" Type="http://schemas.openxmlformats.org/officeDocument/2006/relationships/image" Target="../media/image3.png"/><Relationship Id="rId14" Type="http://schemas.openxmlformats.org/officeDocument/2006/relationships/customXml" Target="../ink/ink8.xml"/><Relationship Id="rId22" Type="http://schemas.openxmlformats.org/officeDocument/2006/relationships/customXml" Target="../ink/ink12.xml"/><Relationship Id="rId27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.xml"/><Relationship Id="rId13" Type="http://schemas.openxmlformats.org/officeDocument/2006/relationships/image" Target="../media/image18.png"/><Relationship Id="rId18" Type="http://schemas.openxmlformats.org/officeDocument/2006/relationships/customXml" Target="../ink/ink23.xml"/><Relationship Id="rId26" Type="http://schemas.openxmlformats.org/officeDocument/2006/relationships/customXml" Target="../ink/ink27.xml"/><Relationship Id="rId3" Type="http://schemas.openxmlformats.org/officeDocument/2006/relationships/image" Target="../media/image13.png"/><Relationship Id="rId21" Type="http://schemas.openxmlformats.org/officeDocument/2006/relationships/image" Target="../media/image22.png"/><Relationship Id="rId7" Type="http://schemas.openxmlformats.org/officeDocument/2006/relationships/image" Target="../media/image15.png"/><Relationship Id="rId12" Type="http://schemas.openxmlformats.org/officeDocument/2006/relationships/customXml" Target="../ink/ink20.xml"/><Relationship Id="rId17" Type="http://schemas.openxmlformats.org/officeDocument/2006/relationships/image" Target="../media/image20.png"/><Relationship Id="rId25" Type="http://schemas.openxmlformats.org/officeDocument/2006/relationships/image" Target="../media/image24.png"/><Relationship Id="rId2" Type="http://schemas.openxmlformats.org/officeDocument/2006/relationships/customXml" Target="../ink/ink15.xml"/><Relationship Id="rId16" Type="http://schemas.openxmlformats.org/officeDocument/2006/relationships/customXml" Target="../ink/ink22.xml"/><Relationship Id="rId20" Type="http://schemas.openxmlformats.org/officeDocument/2006/relationships/customXml" Target="../ink/ink24.xml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.xml"/><Relationship Id="rId11" Type="http://schemas.openxmlformats.org/officeDocument/2006/relationships/image" Target="../media/image17.png"/><Relationship Id="rId24" Type="http://schemas.openxmlformats.org/officeDocument/2006/relationships/customXml" Target="../ink/ink26.xml"/><Relationship Id="rId5" Type="http://schemas.openxmlformats.org/officeDocument/2006/relationships/image" Target="../media/image14.png"/><Relationship Id="rId15" Type="http://schemas.openxmlformats.org/officeDocument/2006/relationships/image" Target="../media/image19.png"/><Relationship Id="rId23" Type="http://schemas.openxmlformats.org/officeDocument/2006/relationships/image" Target="../media/image23.png"/><Relationship Id="rId28" Type="http://schemas.openxmlformats.org/officeDocument/2006/relationships/customXml" Target="../ink/ink28.xml"/><Relationship Id="rId10" Type="http://schemas.openxmlformats.org/officeDocument/2006/relationships/customXml" Target="../ink/ink19.xml"/><Relationship Id="rId19" Type="http://schemas.openxmlformats.org/officeDocument/2006/relationships/image" Target="../media/image21.png"/><Relationship Id="rId31" Type="http://schemas.openxmlformats.org/officeDocument/2006/relationships/image" Target="../media/image27.png"/><Relationship Id="rId4" Type="http://schemas.openxmlformats.org/officeDocument/2006/relationships/customXml" Target="../ink/ink16.xml"/><Relationship Id="rId9" Type="http://schemas.openxmlformats.org/officeDocument/2006/relationships/image" Target="../media/image16.png"/><Relationship Id="rId14" Type="http://schemas.openxmlformats.org/officeDocument/2006/relationships/customXml" Target="../ink/ink21.xml"/><Relationship Id="rId22" Type="http://schemas.openxmlformats.org/officeDocument/2006/relationships/customXml" Target="../ink/ink25.xml"/><Relationship Id="rId27" Type="http://schemas.openxmlformats.org/officeDocument/2006/relationships/image" Target="../media/image25.png"/><Relationship Id="rId30" Type="http://schemas.openxmlformats.org/officeDocument/2006/relationships/customXml" Target="../ink/ink2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33.xml"/><Relationship Id="rId13" Type="http://schemas.openxmlformats.org/officeDocument/2006/relationships/image" Target="../media/image33.png"/><Relationship Id="rId18" Type="http://schemas.openxmlformats.org/officeDocument/2006/relationships/customXml" Target="../ink/ink38.xml"/><Relationship Id="rId26" Type="http://schemas.openxmlformats.org/officeDocument/2006/relationships/customXml" Target="../ink/ink42.xml"/><Relationship Id="rId3" Type="http://schemas.openxmlformats.org/officeDocument/2006/relationships/image" Target="../media/image28.png"/><Relationship Id="rId21" Type="http://schemas.openxmlformats.org/officeDocument/2006/relationships/image" Target="../media/image37.png"/><Relationship Id="rId7" Type="http://schemas.openxmlformats.org/officeDocument/2006/relationships/image" Target="../media/image30.png"/><Relationship Id="rId12" Type="http://schemas.openxmlformats.org/officeDocument/2006/relationships/customXml" Target="../ink/ink35.xml"/><Relationship Id="rId17" Type="http://schemas.openxmlformats.org/officeDocument/2006/relationships/image" Target="../media/image35.png"/><Relationship Id="rId25" Type="http://schemas.openxmlformats.org/officeDocument/2006/relationships/image" Target="../media/image39.png"/><Relationship Id="rId2" Type="http://schemas.openxmlformats.org/officeDocument/2006/relationships/customXml" Target="../ink/ink30.xml"/><Relationship Id="rId16" Type="http://schemas.openxmlformats.org/officeDocument/2006/relationships/customXml" Target="../ink/ink37.xml"/><Relationship Id="rId20" Type="http://schemas.openxmlformats.org/officeDocument/2006/relationships/customXml" Target="../ink/ink39.xml"/><Relationship Id="rId29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2.xml"/><Relationship Id="rId11" Type="http://schemas.openxmlformats.org/officeDocument/2006/relationships/image" Target="../media/image32.png"/><Relationship Id="rId24" Type="http://schemas.openxmlformats.org/officeDocument/2006/relationships/customXml" Target="../ink/ink41.xml"/><Relationship Id="rId5" Type="http://schemas.openxmlformats.org/officeDocument/2006/relationships/image" Target="../media/image29.png"/><Relationship Id="rId15" Type="http://schemas.openxmlformats.org/officeDocument/2006/relationships/image" Target="../media/image34.png"/><Relationship Id="rId23" Type="http://schemas.openxmlformats.org/officeDocument/2006/relationships/image" Target="../media/image38.png"/><Relationship Id="rId28" Type="http://schemas.openxmlformats.org/officeDocument/2006/relationships/customXml" Target="../ink/ink43.xml"/><Relationship Id="rId10" Type="http://schemas.openxmlformats.org/officeDocument/2006/relationships/customXml" Target="../ink/ink34.xml"/><Relationship Id="rId19" Type="http://schemas.openxmlformats.org/officeDocument/2006/relationships/image" Target="../media/image36.png"/><Relationship Id="rId4" Type="http://schemas.openxmlformats.org/officeDocument/2006/relationships/customXml" Target="../ink/ink31.xml"/><Relationship Id="rId9" Type="http://schemas.openxmlformats.org/officeDocument/2006/relationships/image" Target="../media/image31.png"/><Relationship Id="rId14" Type="http://schemas.openxmlformats.org/officeDocument/2006/relationships/customXml" Target="../ink/ink36.xml"/><Relationship Id="rId22" Type="http://schemas.openxmlformats.org/officeDocument/2006/relationships/customXml" Target="../ink/ink40.xml"/><Relationship Id="rId27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806062"/>
            <a:ext cx="9144000" cy="2632015"/>
          </a:xfrm>
        </p:spPr>
        <p:txBody>
          <a:bodyPr/>
          <a:lstStyle/>
          <a:p>
            <a:r>
              <a:rPr lang="fr-FR" dirty="0"/>
              <a:t>Modèle corpusculaire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579698"/>
            <a:ext cx="9144000" cy="6781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: Jacob Landry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4EB3FE-617A-17D8-8DDC-5D785AE5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Substance pure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A3446D81-060B-7AC5-5936-B214351DEC5A}"/>
                  </a:ext>
                </a:extLst>
              </p14:cNvPr>
              <p14:cNvContentPartPr/>
              <p14:nvPr/>
            </p14:nvContentPartPr>
            <p14:xfrm>
              <a:off x="2856881" y="2697525"/>
              <a:ext cx="15551" cy="15551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A3446D81-060B-7AC5-5936-B214351DEC5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9331" y="1935526"/>
                <a:ext cx="1555100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EBB33931-5D2B-8956-B286-56DC1081E5D1}"/>
                  </a:ext>
                </a:extLst>
              </p14:cNvPr>
              <p14:cNvContentPartPr/>
              <p14:nvPr/>
            </p14:nvContentPartPr>
            <p14:xfrm>
              <a:off x="2179241" y="1844717"/>
              <a:ext cx="15551" cy="15551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EBB33931-5D2B-8956-B286-56DC1081E5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7242" y="1082718"/>
                <a:ext cx="1555100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2A0DA14A-BAA7-C1F8-D7E8-A67E0FC94A2A}"/>
                  </a:ext>
                </a:extLst>
              </p14:cNvPr>
              <p14:cNvContentPartPr/>
              <p14:nvPr/>
            </p14:nvContentPartPr>
            <p14:xfrm>
              <a:off x="2179241" y="1840151"/>
              <a:ext cx="15551" cy="15551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2A0DA14A-BAA7-C1F8-D7E8-A67E0FC94A2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24812" y="1784612"/>
                <a:ext cx="125519" cy="1255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3A2CEA19-9D47-1061-04F7-34E4C54AA6EA}"/>
                  </a:ext>
                </a:extLst>
              </p14:cNvPr>
              <p14:cNvContentPartPr/>
              <p14:nvPr/>
            </p14:nvContentPartPr>
            <p14:xfrm>
              <a:off x="2085854" y="2148332"/>
              <a:ext cx="15551" cy="15551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3A2CEA19-9D47-1061-04F7-34E4C54AA6E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3855" y="1370782"/>
                <a:ext cx="1555100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2DDE2CA9-5109-6FA4-FE71-AD0E37F5CCF2}"/>
                  </a:ext>
                </a:extLst>
              </p14:cNvPr>
              <p14:cNvContentPartPr/>
              <p14:nvPr/>
            </p14:nvContentPartPr>
            <p14:xfrm>
              <a:off x="6579605" y="1724721"/>
              <a:ext cx="15551" cy="2757072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2DDE2CA9-5109-6FA4-FE71-AD0E37F5CCF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802055" y="1707084"/>
                <a:ext cx="1555100" cy="27927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5A4C2BD5-3733-9642-85C2-4EA2D70323C5}"/>
                  </a:ext>
                </a:extLst>
              </p14:cNvPr>
              <p14:cNvContentPartPr/>
              <p14:nvPr/>
            </p14:nvContentPartPr>
            <p14:xfrm>
              <a:off x="10586176" y="1864709"/>
              <a:ext cx="15551" cy="2935803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5A4C2BD5-3733-9642-85C2-4EA2D70323C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824177" y="1847071"/>
                <a:ext cx="1555100" cy="2971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6EBB744E-601E-C190-5DC1-02DC3E50F790}"/>
                  </a:ext>
                </a:extLst>
              </p14:cNvPr>
              <p14:cNvContentPartPr/>
              <p14:nvPr/>
            </p14:nvContentPartPr>
            <p14:xfrm>
              <a:off x="6585184" y="4829798"/>
              <a:ext cx="4002104" cy="15551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6EBB744E-601E-C190-5DC1-02DC3E50F79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67546" y="4067799"/>
                <a:ext cx="4037741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ADF1BDCB-A892-AA73-C998-4EB274EDE21D}"/>
                  </a:ext>
                </a:extLst>
              </p14:cNvPr>
              <p14:cNvContentPartPr/>
              <p14:nvPr/>
            </p14:nvContentPartPr>
            <p14:xfrm>
              <a:off x="6544981" y="4504449"/>
              <a:ext cx="15551" cy="324668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ADF1BDCB-A892-AA73-C998-4EB274EDE21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767431" y="4486472"/>
                <a:ext cx="1555100" cy="3602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96E6450A-FB9D-1A47-4E0F-5A1B04530D28}"/>
                  </a:ext>
                </a:extLst>
              </p14:cNvPr>
              <p14:cNvContentPartPr/>
              <p14:nvPr/>
            </p14:nvContentPartPr>
            <p14:xfrm>
              <a:off x="7478420" y="2474055"/>
              <a:ext cx="310666" cy="337118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96E6450A-FB9D-1A47-4E0F-5A1B04530D28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460442" y="2456426"/>
                <a:ext cx="346263" cy="3727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D7FCB81C-A37F-DD3D-60D0-19F6453353ED}"/>
                  </a:ext>
                </a:extLst>
              </p14:cNvPr>
              <p14:cNvContentPartPr/>
              <p14:nvPr/>
            </p14:nvContentPartPr>
            <p14:xfrm>
              <a:off x="7997910" y="2468398"/>
              <a:ext cx="372648" cy="373462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D7FCB81C-A37F-DD3D-60D0-19F6453353E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979925" y="2450768"/>
                <a:ext cx="408258" cy="4090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0C0C258D-14BC-5BFE-777A-1F71FA6D664E}"/>
                  </a:ext>
                </a:extLst>
              </p14:cNvPr>
              <p14:cNvContentPartPr/>
              <p14:nvPr/>
            </p14:nvContentPartPr>
            <p14:xfrm>
              <a:off x="8604723" y="2438979"/>
              <a:ext cx="538419" cy="391646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0C0C258D-14BC-5BFE-777A-1F71FA6D664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587099" y="2421357"/>
                <a:ext cx="574026" cy="4272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23150208-A8D2-C89B-E60B-AC444F58A758}"/>
                  </a:ext>
                </a:extLst>
              </p14:cNvPr>
              <p14:cNvContentPartPr/>
              <p14:nvPr/>
            </p14:nvContentPartPr>
            <p14:xfrm>
              <a:off x="8177144" y="3048500"/>
              <a:ext cx="371065" cy="470089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23150208-A8D2-C89B-E60B-AC444F58A75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159166" y="3030876"/>
                <a:ext cx="406661" cy="5056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30C000A5-B741-B74C-90A5-C06BA3110CF3}"/>
                  </a:ext>
                </a:extLst>
              </p14:cNvPr>
              <p14:cNvContentPartPr/>
              <p14:nvPr/>
            </p14:nvContentPartPr>
            <p14:xfrm>
              <a:off x="7884935" y="3756406"/>
              <a:ext cx="412800" cy="320162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30C000A5-B741-B74C-90A5-C06BA3110CF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866956" y="3738419"/>
                <a:ext cx="448399" cy="3557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0F313656-2335-193D-96F9-7DCB465F7291}"/>
                  </a:ext>
                </a:extLst>
              </p14:cNvPr>
              <p14:cNvContentPartPr/>
              <p14:nvPr/>
            </p14:nvContentPartPr>
            <p14:xfrm>
              <a:off x="8535363" y="3570892"/>
              <a:ext cx="414226" cy="393114"/>
            </p14:xfrm>
          </p:contentPart>
        </mc:Choice>
        <mc:Fallback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0F313656-2335-193D-96F9-7DCB465F729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517744" y="3553268"/>
                <a:ext cx="449824" cy="428721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576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206ACD-96E3-66F1-07F9-5BD636CE7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Mélange hétérogène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7D321D-60DC-00DF-2DFA-7F4E4BFB1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Plusieurs phases</a:t>
            </a:r>
          </a:p>
          <a:p>
            <a:r>
              <a:rPr lang="fr-FR" dirty="0"/>
              <a:t>Désordonnée</a:t>
            </a:r>
          </a:p>
          <a:p>
            <a:r>
              <a:rPr lang="fr-FR" dirty="0"/>
              <a:t>Non-uniforme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3E0B22CF-FC5D-2AA7-83B0-0D0A4E1CE0D2}"/>
                  </a:ext>
                </a:extLst>
              </p14:cNvPr>
              <p14:cNvContentPartPr/>
              <p14:nvPr/>
            </p14:nvContentPartPr>
            <p14:xfrm>
              <a:off x="6988696" y="1487109"/>
              <a:ext cx="15551" cy="1911792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3E0B22CF-FC5D-2AA7-83B0-0D0A4E1CE0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11146" y="1469114"/>
                <a:ext cx="1555100" cy="19474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DBB40CD8-6AC2-64C2-40F0-80A3F3B6D873}"/>
                  </a:ext>
                </a:extLst>
              </p14:cNvPr>
              <p14:cNvContentPartPr/>
              <p14:nvPr/>
            </p14:nvContentPartPr>
            <p14:xfrm>
              <a:off x="10502935" y="1516584"/>
              <a:ext cx="15551" cy="2132414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DBB40CD8-6AC2-64C2-40F0-80A3F3B6D87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25385" y="1498946"/>
                <a:ext cx="1555100" cy="21680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FAB33558-C968-DA5B-F267-F13B706126A1}"/>
                  </a:ext>
                </a:extLst>
              </p14:cNvPr>
              <p14:cNvContentPartPr/>
              <p14:nvPr/>
            </p14:nvContentPartPr>
            <p14:xfrm>
              <a:off x="6914944" y="3710340"/>
              <a:ext cx="3594401" cy="15551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FAB33558-C968-DA5B-F267-F13B706126A1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97305" y="2948341"/>
                <a:ext cx="3630039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B0F6F57A-C63F-18FB-E463-80DDBA35DE7E}"/>
                  </a:ext>
                </a:extLst>
              </p14:cNvPr>
              <p14:cNvContentPartPr/>
              <p14:nvPr/>
            </p14:nvContentPartPr>
            <p14:xfrm>
              <a:off x="6976169" y="3710340"/>
              <a:ext cx="76041" cy="15551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B0F6F57A-C63F-18FB-E463-80DDBA35DE7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58593" y="2948341"/>
                <a:ext cx="111551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3DB91F24-CFF7-DD70-04B5-B3E1B4A970DF}"/>
                  </a:ext>
                </a:extLst>
              </p14:cNvPr>
              <p14:cNvContentPartPr/>
              <p14:nvPr/>
            </p14:nvContentPartPr>
            <p14:xfrm>
              <a:off x="6978426" y="3710340"/>
              <a:ext cx="15551" cy="15551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3DB91F24-CFF7-DD70-04B5-B3E1B4A970D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956655" y="2948341"/>
                <a:ext cx="59538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66BC0DC9-26F5-CD72-5F85-3AAC754D2659}"/>
                  </a:ext>
                </a:extLst>
              </p14:cNvPr>
              <p14:cNvContentPartPr/>
              <p14:nvPr/>
            </p14:nvContentPartPr>
            <p14:xfrm>
              <a:off x="6966822" y="3453141"/>
              <a:ext cx="15551" cy="290415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66BC0DC9-26F5-CD72-5F85-3AAC754D265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89272" y="3435170"/>
                <a:ext cx="1555100" cy="3259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E3CD568A-E181-D1C7-5A46-ABE477026F7D}"/>
                  </a:ext>
                </a:extLst>
              </p14:cNvPr>
              <p14:cNvContentPartPr/>
              <p14:nvPr/>
            </p14:nvContentPartPr>
            <p14:xfrm>
              <a:off x="7550565" y="2841219"/>
              <a:ext cx="677635" cy="664689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E3CD568A-E181-D1C7-5A46-ABE477026F7D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532572" y="2823225"/>
                <a:ext cx="713262" cy="7003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EA916629-6404-F546-C657-48861BDC2CBC}"/>
                  </a:ext>
                </a:extLst>
              </p14:cNvPr>
              <p14:cNvContentPartPr/>
              <p14:nvPr/>
            </p14:nvContentPartPr>
            <p14:xfrm>
              <a:off x="9110939" y="1728609"/>
              <a:ext cx="897618" cy="775282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EA916629-6404-F546-C657-48861BDC2CBC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092943" y="1710621"/>
                <a:ext cx="933249" cy="8108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791EACCA-747D-A99F-1CEE-1904A6A7D318}"/>
                  </a:ext>
                </a:extLst>
              </p14:cNvPr>
              <p14:cNvContentPartPr/>
              <p14:nvPr/>
            </p14:nvContentPartPr>
            <p14:xfrm>
              <a:off x="9065444" y="3375061"/>
              <a:ext cx="303159" cy="253443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791EACCA-747D-A99F-1CEE-1904A6A7D31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047823" y="3357446"/>
                <a:ext cx="338761" cy="2890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51F2049F-C433-B075-3701-F2660684B7E0}"/>
                  </a:ext>
                </a:extLst>
              </p14:cNvPr>
              <p14:cNvContentPartPr/>
              <p14:nvPr/>
            </p14:nvContentPartPr>
            <p14:xfrm>
              <a:off x="9533729" y="3375971"/>
              <a:ext cx="238937" cy="272054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51F2049F-C433-B075-3701-F2660684B7E0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515764" y="3358002"/>
                <a:ext cx="274508" cy="3076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E087C939-9D92-89F1-3591-BD0091313807}"/>
                  </a:ext>
                </a:extLst>
              </p14:cNvPr>
              <p14:cNvContentPartPr/>
              <p14:nvPr/>
            </p14:nvContentPartPr>
            <p14:xfrm>
              <a:off x="9903341" y="3387306"/>
              <a:ext cx="215497" cy="202179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E087C939-9D92-89F1-3591-BD009131380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885383" y="3369350"/>
                <a:ext cx="251054" cy="2377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8366D560-BAF5-43D3-2003-638E3801D402}"/>
                  </a:ext>
                </a:extLst>
              </p14:cNvPr>
              <p14:cNvContentPartPr/>
              <p14:nvPr/>
            </p14:nvContentPartPr>
            <p14:xfrm>
              <a:off x="7439132" y="3349767"/>
              <a:ext cx="289275" cy="309946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8366D560-BAF5-43D3-2003-638E3801D402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421524" y="3332148"/>
                <a:ext cx="324850" cy="3455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344DC4F3-11CB-3A31-67D0-51786DBC6DB5}"/>
                  </a:ext>
                </a:extLst>
              </p14:cNvPr>
              <p14:cNvContentPartPr/>
              <p14:nvPr/>
            </p14:nvContentPartPr>
            <p14:xfrm>
              <a:off x="8240866" y="3395832"/>
              <a:ext cx="212382" cy="225469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344DC4F3-11CB-3A31-67D0-51786DBC6DB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223257" y="3378212"/>
                <a:ext cx="247959" cy="2610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0350682C-7BBE-8B15-2DB6-BCE23CEF93ED}"/>
                  </a:ext>
                </a:extLst>
              </p14:cNvPr>
              <p14:cNvContentPartPr/>
              <p14:nvPr/>
            </p14:nvContentPartPr>
            <p14:xfrm>
              <a:off x="8375751" y="2864894"/>
              <a:ext cx="248813" cy="320146"/>
            </p14:xfrm>
          </p:contentPart>
        </mc:Choice>
        <mc:Fallback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0350682C-7BBE-8B15-2DB6-BCE23CEF93ED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357773" y="2847268"/>
                <a:ext cx="284409" cy="3557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F5C26E65-6ACD-636F-24D6-C351FCE91D0D}"/>
                  </a:ext>
                </a:extLst>
              </p14:cNvPr>
              <p14:cNvContentPartPr/>
              <p14:nvPr/>
            </p14:nvContentPartPr>
            <p14:xfrm>
              <a:off x="7828851" y="2287367"/>
              <a:ext cx="310291" cy="354580"/>
            </p14:xfrm>
          </p:contentPart>
        </mc:Choice>
        <mc:Fallback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F5C26E65-6ACD-636F-24D6-C351FCE91D0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811233" y="2269746"/>
                <a:ext cx="345886" cy="39018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5174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C75178-51C1-F09B-6CE0-4AD4DECA0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Mélange homogène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6738A2-44B2-D59D-FB3E-3BAFB9A37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Limpide</a:t>
            </a:r>
          </a:p>
          <a:p>
            <a:r>
              <a:rPr lang="fr-FR" dirty="0"/>
              <a:t>1 phase</a:t>
            </a:r>
          </a:p>
          <a:p>
            <a:r>
              <a:rPr lang="fr-FR" dirty="0"/>
              <a:t>Distribution uniforme</a:t>
            </a:r>
          </a:p>
          <a:p>
            <a:r>
              <a:rPr lang="fr-FR" dirty="0"/>
              <a:t>Ordonnée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5F119EDA-349F-5395-3946-3227526E17B1}"/>
                  </a:ext>
                </a:extLst>
              </p14:cNvPr>
              <p14:cNvContentPartPr/>
              <p14:nvPr/>
            </p14:nvContentPartPr>
            <p14:xfrm>
              <a:off x="2183279" y="3576700"/>
              <a:ext cx="15551" cy="20438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5F119EDA-349F-5395-3946-3227526E17B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05729" y="3559433"/>
                <a:ext cx="1555100" cy="553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BF8936A6-2643-B38B-59BE-AD3A6ED489FC}"/>
                  </a:ext>
                </a:extLst>
              </p14:cNvPr>
              <p14:cNvContentPartPr/>
              <p14:nvPr/>
            </p14:nvContentPartPr>
            <p14:xfrm>
              <a:off x="9299585" y="1010642"/>
              <a:ext cx="15551" cy="15551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BF8936A6-2643-B38B-59BE-AD3A6ED489F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76716" y="972542"/>
                <a:ext cx="60832" cy="9252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0978E43B-F54C-DFAC-FBE3-1F095D51F190}"/>
                  </a:ext>
                </a:extLst>
              </p14:cNvPr>
              <p14:cNvContentPartPr/>
              <p14:nvPr/>
            </p14:nvContentPartPr>
            <p14:xfrm>
              <a:off x="7590694" y="2257498"/>
              <a:ext cx="15551" cy="3261552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0978E43B-F54C-DFAC-FBE3-1F095D51F19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28695" y="2239500"/>
                <a:ext cx="1555100" cy="32971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A775F1A4-8232-08A8-0E5D-0C4CA35986F9}"/>
                  </a:ext>
                </a:extLst>
              </p14:cNvPr>
              <p14:cNvContentPartPr/>
              <p14:nvPr/>
            </p14:nvContentPartPr>
            <p14:xfrm>
              <a:off x="11311395" y="2401629"/>
              <a:ext cx="15551" cy="3391808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A775F1A4-8232-08A8-0E5D-0C4CA35986F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549396" y="2383632"/>
                <a:ext cx="1555100" cy="34274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6B0F019E-E504-FB5F-D842-3E8831A334C6}"/>
                  </a:ext>
                </a:extLst>
              </p14:cNvPr>
              <p14:cNvContentPartPr/>
              <p14:nvPr/>
            </p14:nvContentPartPr>
            <p14:xfrm>
              <a:off x="7571542" y="5866211"/>
              <a:ext cx="3729949" cy="15551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6B0F019E-E504-FB5F-D842-3E8831A334C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53904" y="5104212"/>
                <a:ext cx="3765585" cy="1555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54A1616F-3121-BD71-805B-41130805DCA0}"/>
                  </a:ext>
                </a:extLst>
              </p14:cNvPr>
              <p14:cNvContentPartPr/>
              <p14:nvPr/>
            </p14:nvContentPartPr>
            <p14:xfrm>
              <a:off x="7547896" y="5483106"/>
              <a:ext cx="15551" cy="409668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54A1616F-3121-BD71-805B-41130805DCA0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785897" y="5465122"/>
                <a:ext cx="1555100" cy="4452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A6DF8223-9718-8848-D5CC-ECD19F6084E1}"/>
                  </a:ext>
                </a:extLst>
              </p14:cNvPr>
              <p14:cNvContentPartPr/>
              <p14:nvPr/>
            </p14:nvContentPartPr>
            <p14:xfrm>
              <a:off x="7874807" y="3185236"/>
              <a:ext cx="1182892" cy="1039794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A6DF8223-9718-8848-D5CC-ECD19F6084E1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857173" y="3167600"/>
                <a:ext cx="1218519" cy="10754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C8FC7478-3C2B-D90F-6148-26050581EA37}"/>
                  </a:ext>
                </a:extLst>
              </p14:cNvPr>
              <p14:cNvContentPartPr/>
              <p14:nvPr/>
            </p14:nvContentPartPr>
            <p14:xfrm>
              <a:off x="9646815" y="3205748"/>
              <a:ext cx="1129027" cy="1132153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C8FC7478-3C2B-D90F-6148-26050581EA37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629180" y="3187754"/>
                <a:ext cx="1164658" cy="11677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8C0AABD1-25DB-1D36-8DD4-3BCA55720D27}"/>
                  </a:ext>
                </a:extLst>
              </p14:cNvPr>
              <p14:cNvContentPartPr/>
              <p14:nvPr/>
            </p14:nvContentPartPr>
            <p14:xfrm>
              <a:off x="7904139" y="4510770"/>
              <a:ext cx="405165" cy="306650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8C0AABD1-25DB-1D36-8DD4-3BCA55720D27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886507" y="4493155"/>
                <a:ext cx="440788" cy="34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E9BC43AC-3EC4-A965-43F8-0FA1083A4832}"/>
                  </a:ext>
                </a:extLst>
              </p14:cNvPr>
              <p14:cNvContentPartPr/>
              <p14:nvPr/>
            </p14:nvContentPartPr>
            <p14:xfrm>
              <a:off x="8457441" y="4583999"/>
              <a:ext cx="379344" cy="279913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E9BC43AC-3EC4-A965-43F8-0FA1083A483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439463" y="4566033"/>
                <a:ext cx="414941" cy="3154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CC81B7DA-FB6C-B19D-E281-FB444BDB0AD1}"/>
                  </a:ext>
                </a:extLst>
              </p14:cNvPr>
              <p14:cNvContentPartPr/>
              <p14:nvPr/>
            </p14:nvContentPartPr>
            <p14:xfrm>
              <a:off x="8932501" y="4386664"/>
              <a:ext cx="298201" cy="387032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CC81B7DA-FB6C-B19D-E281-FB444BDB0AD1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914515" y="4369039"/>
                <a:ext cx="333812" cy="4226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" name="Encre 16">
                <a:extLst>
                  <a:ext uri="{FF2B5EF4-FFF2-40B4-BE49-F238E27FC236}">
                    <a16:creationId xmlns:a16="http://schemas.microsoft.com/office/drawing/2014/main" id="{36661B44-8997-B090-247A-66706294FF28}"/>
                  </a:ext>
                </a:extLst>
              </p14:cNvPr>
              <p14:cNvContentPartPr/>
              <p14:nvPr/>
            </p14:nvContentPartPr>
            <p14:xfrm>
              <a:off x="9638227" y="4461792"/>
              <a:ext cx="291635" cy="208215"/>
            </p14:xfrm>
          </p:contentPart>
        </mc:Choice>
        <mc:Fallback>
          <p:pic>
            <p:nvPicPr>
              <p:cNvPr id="17" name="Encre 16">
                <a:extLst>
                  <a:ext uri="{FF2B5EF4-FFF2-40B4-BE49-F238E27FC236}">
                    <a16:creationId xmlns:a16="http://schemas.microsoft.com/office/drawing/2014/main" id="{36661B44-8997-B090-247A-66706294FF2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620247" y="4443811"/>
                <a:ext cx="327235" cy="2438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8" name="Encre 17">
                <a:extLst>
                  <a:ext uri="{FF2B5EF4-FFF2-40B4-BE49-F238E27FC236}">
                    <a16:creationId xmlns:a16="http://schemas.microsoft.com/office/drawing/2014/main" id="{F8E55526-4108-F1BF-986A-453922FD1AA4}"/>
                  </a:ext>
                </a:extLst>
              </p14:cNvPr>
              <p14:cNvContentPartPr/>
              <p14:nvPr/>
            </p14:nvContentPartPr>
            <p14:xfrm>
              <a:off x="10044574" y="4485029"/>
              <a:ext cx="414539" cy="336784"/>
            </p14:xfrm>
          </p:contentPart>
        </mc:Choice>
        <mc:Fallback>
          <p:pic>
            <p:nvPicPr>
              <p:cNvPr id="18" name="Encre 17">
                <a:extLst>
                  <a:ext uri="{FF2B5EF4-FFF2-40B4-BE49-F238E27FC236}">
                    <a16:creationId xmlns:a16="http://schemas.microsoft.com/office/drawing/2014/main" id="{F8E55526-4108-F1BF-986A-453922FD1AA4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026942" y="4467058"/>
                <a:ext cx="450163" cy="37236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" name="Encre 18">
                <a:extLst>
                  <a:ext uri="{FF2B5EF4-FFF2-40B4-BE49-F238E27FC236}">
                    <a16:creationId xmlns:a16="http://schemas.microsoft.com/office/drawing/2014/main" id="{980B7356-6FDB-C943-72C6-8368CBAF3B9B}"/>
                  </a:ext>
                </a:extLst>
              </p14:cNvPr>
              <p14:cNvContentPartPr/>
              <p14:nvPr/>
            </p14:nvContentPartPr>
            <p14:xfrm>
              <a:off x="10525425" y="4419597"/>
              <a:ext cx="366839" cy="309262"/>
            </p14:xfrm>
          </p:contentPart>
        </mc:Choice>
        <mc:Fallback>
          <p:pic>
            <p:nvPicPr>
              <p:cNvPr id="19" name="Encre 18">
                <a:extLst>
                  <a:ext uri="{FF2B5EF4-FFF2-40B4-BE49-F238E27FC236}">
                    <a16:creationId xmlns:a16="http://schemas.microsoft.com/office/drawing/2014/main" id="{980B7356-6FDB-C943-72C6-8368CBAF3B9B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507802" y="4401976"/>
                <a:ext cx="402444" cy="34486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46683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Modèle corpusculaire</vt:lpstr>
      <vt:lpstr>Substance pure</vt:lpstr>
      <vt:lpstr>Mélange hétérogène</vt:lpstr>
      <vt:lpstr>Mélange homogène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81</cp:revision>
  <dcterms:created xsi:type="dcterms:W3CDTF">2024-05-01T14:35:54Z</dcterms:created>
  <dcterms:modified xsi:type="dcterms:W3CDTF">2024-05-01T14:51:58Z</dcterms:modified>
</cp:coreProperties>
</file>