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1DE437-C3DF-200B-A025-8C809F2F6FBC}" v="251" dt="2024-05-03T19:32:35.9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 descr="Changements d'état | Le monde en images">
            <a:extLst>
              <a:ext uri="{FF2B5EF4-FFF2-40B4-BE49-F238E27FC236}">
                <a16:creationId xmlns:a16="http://schemas.microsoft.com/office/drawing/2014/main" id="{D3D65A7B-5034-0BEA-2C3D-AED9966B15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5462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Changement de phase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Fait par : Jacob Landry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46869A-1EAA-FE6B-A7D3-EDFF219AD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numéro 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4BEC553-DB9C-D6DE-F7C5-520A142CE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88908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5000" dirty="0"/>
              <a:t>Quelle est la phase qui est solide à liquide</a:t>
            </a:r>
          </a:p>
        </p:txBody>
      </p:sp>
    </p:spTree>
    <p:extLst>
      <p:ext uri="{BB962C8B-B14F-4D97-AF65-F5344CB8AC3E}">
        <p14:creationId xmlns:p14="http://schemas.microsoft.com/office/powerpoint/2010/main" val="3517093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010C5D-9E18-ACB7-A3A5-AEDB48426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 numéro 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9BA63E-9809-609E-F055-2AC49B4A6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899" y="3047701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4000" dirty="0"/>
              <a:t>Solide à liquide                 Fusion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005DDE3E-06C5-61FB-877E-EDF42EE2441C}"/>
              </a:ext>
            </a:extLst>
          </p:cNvPr>
          <p:cNvSpPr/>
          <p:nvPr/>
        </p:nvSpPr>
        <p:spPr>
          <a:xfrm>
            <a:off x="6091304" y="3197055"/>
            <a:ext cx="1207697" cy="4744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158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23ECFF-912D-30F6-57C9-D7042779D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numéro 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351699-B6E3-5EE7-A42C-4182E2837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3294" y="2673889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5000" dirty="0"/>
              <a:t>Trouve moi un synonyme de condensation partielle</a:t>
            </a:r>
          </a:p>
        </p:txBody>
      </p:sp>
    </p:spTree>
    <p:extLst>
      <p:ext uri="{BB962C8B-B14F-4D97-AF65-F5344CB8AC3E}">
        <p14:creationId xmlns:p14="http://schemas.microsoft.com/office/powerpoint/2010/main" val="1346727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D64EB5-079C-1BD4-0C1A-FD07482E0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 numéro 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D60A29-DFE7-5B37-9F3E-B2890A8B1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2" y="2832040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4000" dirty="0"/>
              <a:t>Synonyme de condensation partielle               Liquéfaction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DD178F88-30DE-6FD7-2A10-DD89280156C3}"/>
              </a:ext>
            </a:extLst>
          </p:cNvPr>
          <p:cNvSpPr/>
          <p:nvPr/>
        </p:nvSpPr>
        <p:spPr>
          <a:xfrm>
            <a:off x="8522253" y="2906868"/>
            <a:ext cx="1710905" cy="5175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3523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FE7308-23D4-D975-5ABD-B7EDA5758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 numéro 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765CA1-E123-1B35-2DB2-C96EB3D3B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257" y="2990191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5000" dirty="0"/>
              <a:t>Quelle est la phase qui est solide à gaz</a:t>
            </a:r>
          </a:p>
        </p:txBody>
      </p:sp>
    </p:spTree>
    <p:extLst>
      <p:ext uri="{BB962C8B-B14F-4D97-AF65-F5344CB8AC3E}">
        <p14:creationId xmlns:p14="http://schemas.microsoft.com/office/powerpoint/2010/main" val="2304666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D50E38-8E2E-6800-211B-BCCE4CD2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Réponse numéro 3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B7139C-F0BF-8152-9751-A6ACC599E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0917" y="3306493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4000" dirty="0"/>
              <a:t>Solide à gaz              Sublimation 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62869771-DF6B-A96A-D0EC-83BBCCCB3715}"/>
              </a:ext>
            </a:extLst>
          </p:cNvPr>
          <p:cNvSpPr/>
          <p:nvPr/>
        </p:nvSpPr>
        <p:spPr>
          <a:xfrm>
            <a:off x="5237759" y="3422105"/>
            <a:ext cx="1164566" cy="51758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24067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Changement de phase</vt:lpstr>
      <vt:lpstr>Question numéro 1</vt:lpstr>
      <vt:lpstr>Réponse numéro 1</vt:lpstr>
      <vt:lpstr>Question numéro 2</vt:lpstr>
      <vt:lpstr>Réponse numéro 2</vt:lpstr>
      <vt:lpstr>Question numéro 3</vt:lpstr>
      <vt:lpstr>Réponse numéro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/>
  <cp:revision>99</cp:revision>
  <dcterms:created xsi:type="dcterms:W3CDTF">2024-05-03T19:20:40Z</dcterms:created>
  <dcterms:modified xsi:type="dcterms:W3CDTF">2024-05-03T19:34:07Z</dcterms:modified>
</cp:coreProperties>
</file>