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601C6B-1B37-0BBF-87F9-6A005B6BF6C8}" v="151" dt="2024-05-02T14:26:12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9414 5602 16383 0 0,'-5'0'0'0'0,"-8"0"0"0"0,-7 0 0 0 0,-6 0 0 0 0,-4 0 0 0 0,-3 0 0 0 0,-2 0 0 0 0,0 0 0 0 0,0 0 0 0 0,0 0 0 0 0,1 0 0 0 0,-1 0 0 0 0,2 0 0 0 0,-1 0 0 0 0,0 0 0 0 0,1 0 0 0 0,-1 0 0 0 0,-11 0 0 0 0,-16 0 0 0 0,-3 0 0 0 0,2 0 0 0 0,7 0 0 0 0,5 0 0 0 0,7 0 0 0 0,4 0 0 0 0,4 0 0 0 0,1 6 0 0 0,1 7 0 0 0,1 1 0 0 0,-1 5 0 0 0,0 3 0 0 0,0 4 0 0 0,-1-2 0 0 0,0-5 0 0 0,-18 0 0 0 0,-25-4 0 0 0,-5 2 0 0 0,-7 4 0 0 0,6-2 0 0 0,11 2 0 0 0,13-3 0 0 0,10 1 0 0 0,7-2 0 0 0,6 1 0 0 0,4 4 0 0 0,1 2 0 0 0,0-2 0 0 0,0 1 0 0 0,-1 1 0 0 0,-1 3 0 0 0,0 2 0 0 0,-1 2 0 0 0,-6 7 0 0 0,-2 3 0 0 0,0 0 0 0 0,1-2 0 0 0,2-1 0 0 0,3-1 0 0 0,1-2 0 0 0,2-2 0 0 0,7-1 0 0 0,1 1 0 0 0,1-1 0 0 0,-3 0 0 0 0,5 1 0 0 0,5 0 0 0 0,6 1 0 0 0,-2 11 0 0 0,-3 4 0 0 0,1 0 0 0 0,-4 8 0 0 0,3 2 0 0 0,3-4 0 0 0,4-6 0 0 0,4-6 0 0 0,2-4 0 0 0,2-3 0 0 0,7 10 0 0 0,8 13 0 0 0,7 2 0 0 0,5-3 0 0 0,4 4 0 0 0,3 10 0 0 0,1-2 0 0 0,0-7 0 0 0,1-9 0 0 0,-1-7 0 0 0,0-6 0 0 0,0-4 0 0 0,-1-8 0 0 0,1-4 0 0 0,-1 0 0 0 0,1 0 0 0 0,-1-3 0 0 0,1-1 0 0 0,-1 2 0 0 0,1 3 0 0 0,-1-4 0 0 0,1-5 0 0 0,0-5 0 0 0,0-6 0 0 0,-1-2 0 0 0,1-4 0 0 0,0 0 0 0 0,0-1 0 0 0,-1 0 0 0 0,1 0 0 0 0,0 0 0 0 0,-1 1 0 0 0,1-1 0 0 0,0 1 0 0 0,-1 0 0 0 0,1 0 0 0 0,-1 0 0 0 0,1 0 0 0 0,-1 0 0 0 0,12 6 0 0 0,4 7 0 0 0,0 2 0 0 0,-4 4 0 0 0,9-2 0 0 0,12-4 0 0 0,20-3 0 0 0,12-5 0 0 0,8-2 0 0 0,2-2 0 0 0,-10-1 0 0 0,-16 5 0 0 0,-16 8 0 0 0,-13 1 0 0 0,-9-2 0 0 0,-6-3 0 0 0,-4-2 0 0 0,-1 2 0 0 0,0 1 0 0 0,0-3 0 0 0,19 5 0 0 0,19 12 0 0 0,15 1 0 0 0,10-2 0 0 0,-5-1 0 0 0,-12 2 0 0 0,-13-2 0 0 0,-12-6 0 0 0,-9-6 0 0 0,-6 2 0 0 0,-4-1 0 0 0,-2-4 0 0 0,-2-1 0 0 0,12 3 0 0 0,4 6 0 0 0,0 0 0 0 0,-1-2 0 0 0,-4-4 0 0 0,-3-3 0 0 0,-2-3 0 0 0,9 5 0 0 0,4 0 0 0 0,11-1 0 0 0,1-2 0 0 0,-4-1 0 0 0,-6-2 0 0 0,-6-7 0 0 0,8-8 0 0 0,0-2 0 0 0,-2 2 0 0 0,-5-3 0 0 0,-4-5 0 0 0,-3 2 0 0 0,-2-1 0 0 0,-2 2 0 0 0,12-2 0 0 0,2-3 0 0 0,-1 3 0 0 0,-3 5 0 0 0,-3-1 0 0 0,-2 2 0 0 0,-3 4 0 0 0,-1-3 0 0 0,-1-4 0 0 0,-1 1 0 0 0,0-3 0 0 0,-1 2 0 0 0,0 5 0 0 0,0 3 0 0 0,-1 4 0 0 0,1 2 0 0 0,-1 2 0 0 0,1 1 0 0 0,-1-4 0 0 0,0-8 0 0 0,12-2 0 0 0,4 2 0 0 0,0-2 0 0 0,-3 6 0 0 0,-3 0 0 0 0,-4 1 0 0 0,-2 1 0 0 0,-1-3 0 0 0,-1-6 0 0 0,-1-6 0 0 0,1 0 0 0 0,-1 5 0 0 0,0-2 0 0 0,0-2 0 0 0,-1 2 0 0 0,2 4 0 0 0,-1-1 0 0 0,0 2 0 0 0,0 3 0 0 0,0 3 0 0 0,0 4 0 0 0,0-4 0 0 0,-1-6 0 0 0,11-7 0 0 0,4 1 0 0 0,0 3 0 0 0,-3-1 0 0 0,-3-3 0 0 0,-2-4 0 0 0,-3 1 0 0 0,0 6 0 0 0,11-1 0 0 0,3-2 0 0 0,-2-4 0 0 0,-3 2 0 0 0,-3 0 0 0 0,-3-3 0 0 0,-8-4 0 0 0,-5-2 0 0 0,5-8 0 0 0,3-3 0 0 0,2 1 0 0 0,-7 12 0 0 0,-7 6 0 0 0,-2 1 0 0 0,1-2 0 0 0,2-3 0 0 0,-3-2 0 0 0,1-2 0 0 0,-4-2 0 0 0,2-1 0 0 0,-4-1 0 0 0,-3 0 0 0 0,-5 0 0 0 0,-4 0 0 0 0,-2 12 0 0 0,-1 4 0 0 0,-2 0 0 0 0,0-3 0 0 0,0-3 0 0 0,1-15 0 0 0,-1-7 0 0 0,1 0 0 0 0,0 2 0 0 0,0 2 0 0 0,-6 3 0 0 0,-7 3 0 0 0,-1 2 0 0 0,-4 1 0 0 0,-4 1 0 0 0,-5 1 0 0 0,-4-1 0 0 0,-2 7 0 0 0,-1 1 0 0 0,-1 0 0 0 0,1-2 0 0 0,1-1 0 0 0,0-3 0 0 0,0 0 0 0 0,1-1 0 0 0,0 5 0 0 0,-1 2 0 0 0,0 5 0 0 0,-1 0 0 0 0,1-2 0 0 0,-1 3 0 0 0,0-2 0 0 0,-5-8 0 0 0,-3-5 0 0 0,-6-8 0 0 0,0 3 0 0 0,1 2 0 0 0,4 3 0 0 0,3 1 0 0 0,2 1 0 0 0,3 0 0 0 0,1 6 0 0 0,0 7 0 0 0,0 2 0 0 0,1 3 0 0 0,-1 4 0 0 0,0 4 0 0 0,0-3 0 0 0,-1-5 0 0 0,0 0 0 0 0,-1-4 0 0 0,0 2 0 0 0,0 3 0 0 0,1 4 0 0 0,0 4 0 0 0,1 2 0 0 0,0 2 0 0 0,-1-4 0 0 0,0-8 0 0 0,0-1 0 0 0,0 2 0 0 0,0 3 0 0 0,0-3 0 0 0,0 1 0 0 0,-12-4 0 0 0,-16-5 0 0 0,-2 1 0 0 0,-9 3 0 0 0,3 5 0 0 0,-5 4 0 0 0,-6 3 0 0 0,5 3 0 0 0,8 1 0 0 0,12 1 0 0 0,8-1 0 0 0,8 1 0 0 0,-6-6 0 0 0,-3-2 0 0 0,3 0 0 0 0,3 1 0 0 0,4 2 0 0 0,2 1 0 0 0,3-4 0 0 0,1-6 0 0 0,1-1 0 0 0,-1 1 0 0 0,1 4 0 0 0,-1 3 0 0 0,1 2 0 0 0,-1 3 0 0 0,1 0 0 0 0,-1 2 0 0 0,0-1 0 0 0,1 1 0 0 0,-2 5 0 0 0,1-4 0 0 0,1 4 0 0 0,-1 0 0 0 0,0 0 0 0 0,-10 4 0 0 0,-3 5 0 0 0,0 1 0 0 0,3 2 0 0 0,3-1 0 0 0,1-4 0 0 0,4 2 0 0 0,1 3 0 0 0,1-1 0 0 0,0-4 0 0 0,0 2 0 0 0,-1 4 0 0 0,0 4 0 0 0,1 4 0 0 0,0 3 0 0 0,6-3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12064 6218 16383 0 0,'-6'-5'0'0'0,"-6"-2"0"0"0,-7 0 0 0 0,-7-3 0 0 0,-5-7 0 0 0,-4 0 0 0 0,-1 2 0 0 0,-1-1 0 0 0,-1 2 0 0 0,2 3 0 0 0,0-2 0 0 0,1-4 0 0 0,0 6 0 0 0,0 0 0 0 0,0 1 0 0 0,0-3 0 0 0,1 1 0 0 0,-1-4 0 0 0,1 1 0 0 0,-1 3 0 0 0,0 4 0 0 0,1 3 0 0 0,0 2 0 0 0,0 2 0 0 0,1 1 0 0 0,-1 0 0 0 0,0 1 0 0 0,1 0 0 0 0,-1-1 0 0 0,-11 0 0 0 0,-5 1 0 0 0,2-1 0 0 0,2 0 0 0 0,4 0 0 0 0,3 0 0 0 0,1 5 0 0 0,2 3 0 0 0,1-1 0 0 0,1-1 0 0 0,-1 4 0 0 0,2 5 0 0 0,-1 1 0 0 0,0 2 0 0 0,1-1 0 0 0,-1 1 0 0 0,1 4 0 0 0,-1-3 0 0 0,1 2 0 0 0,0 2 0 0 0,0 2 0 0 0,-1 4 0 0 0,0 2 0 0 0,5 1 0 0 0,2 3 0 0 0,0-1 0 0 0,0 0 0 0 0,4 1 0 0 0,0-1 0 0 0,5 0 0 0 0,5 1 0 0 0,-1-1 0 0 0,-3 0 0 0 0,1 0 0 0 0,8-1 0 0 0,1 1 0 0 0,2-2 0 0 0,1 1 0 0 0,1 0 0 0 0,2 0 0 0 0,0 0 0 0 0,1 1 0 0 0,0-1 0 0 0,0 1 0 0 0,1 0 0 0 0,-1 0 0 0 0,0-1 0 0 0,0 1 0 0 0,0 0 0 0 0,0 0 0 0 0,0-1 0 0 0,0 1 0 0 0,0 0 0 0 0,0-1 0 0 0,0 1 0 0 0,0-1 0 0 0,0 0 0 0 0,0 1 0 0 0,6 0 0 0 0,1 0 0 0 0,0-1 0 0 0,-2 1 0 0 0,5 0 0 0 0,5-1 0 0 0,0 1 0 0 0,-2 0 0 0 0,2 0 0 0 0,-2 0 0 0 0,-2 0 0 0 0,1 0 0 0 0,5-1 0 0 0,5 1 0 0 0,5 0 0 0 0,2-1 0 0 0,-3 1 0 0 0,-1 0 0 0 0,1 0 0 0 0,2-1 0 0 0,-5 1 0 0 0,0-1 0 0 0,1 0 0 0 0,2 0 0 0 0,2-1 0 0 0,1 0 0 0 0,2 0 0 0 0,0 0 0 0 0,2 0 0 0 0,0-5 0 0 0,1-1 0 0 0,-1-1 0 0 0,2 2 0 0 0,-2-4 0 0 0,1-6 0 0 0,0-6 0 0 0,0-5 0 0 0,-1 2 0 0 0,11 11 0 0 0,16 1 0 0 0,2 5 0 0 0,-2-3 0 0 0,-7 0 0 0 0,-6-3 0 0 0,-4-5 0 0 0,-5-5 0 0 0,-3-4 0 0 0,-2-2 0 0 0,0-3 0 0 0,-1-1 0 0 0,1 1 0 0 0,0-1 0 0 0,11-6 0 0 0,5-2 0 0 0,0 2 0 0 0,-3 0 0 0 0,-4-2 0 0 0,-2-1 0 0 0,-4-4 0 0 0,-1-4 0 0 0,-2 0 0 0 0,1 3 0 0 0,-1 0 0 0 0,0 1 0 0 0,1-2 0 0 0,-2-3 0 0 0,1-4 0 0 0,-2-3 0 0 0,1-3 0 0 0,-1-1 0 0 0,1-3 0 0 0,0 0 0 0 0,-1 0 0 0 0,1 0 0 0 0,1 0 0 0 0,0 0 0 0 0,-1 1 0 0 0,0 0 0 0 0,0 0 0 0 0,-6 0 0 0 0,-1 0 0 0 0,-4-1 0 0 0,-2-1 0 0 0,-2 0 0 0 0,-6 0 0 0 0,2 1 0 0 0,3 0 0 0 0,-1-1 0 0 0,-2 1 0 0 0,-5-1 0 0 0,3 0 0 0 0,-1 0 0 0 0,-1 0 0 0 0,-4 0 0 0 0,-1 1 0 0 0,-2-1 0 0 0,-1 0 0 0 0,-1 0 0 0 0,5-10 0 0 0,7-3 0 0 0,2 0 0 0 0,-2 2 0 0 0,-3 3 0 0 0,-3 3 0 0 0,-2 3 0 0 0,-2 1 0 0 0,-2 2 0 0 0,0 0 0 0 0,-6 0 0 0 0,-2-1 0 0 0,-5 0 0 0 0,-6 0 0 0 0,-5-1 0 0 0,-4 0 0 0 0,-2 1 0 0 0,3 0 0 0 0,2 0 0 0 0,0 2 0 0 0,-2 0 0 0 0,-1 6 0 0 0,-13 1 0 0 0,-6-1 0 0 0,0-2 0 0 0,2-2 0 0 0,2-1 0 0 0,9-1 0 0 0,4-1 0 0 0,7-1 0 0 0,2 0 0 0 0,-1 1 0 0 0,-1 0 0 0 0,-4 0 0 0 0,-1 0 0 0 0,-2 1 0 0 0,4-1 0 0 0,2-1 0 0 0,-2 1 0 0 0,0 0 0 0 0,-3 0 0 0 0,0 0 0 0 0,-2 1 0 0 0,0 0 0 0 0,-1-1 0 0 0,6 6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16357 11699 16383 0 0,'5'0'0'0'0,"26"0"0"0"0,49-21 0 0 0,101-64 0 0 0,135-79 0 0 0,182-112 0 0 0,207-124 0 0 0,218-140 0 0 0,203-126 0 0 0,112-78 0 0 0,23-47 0 0 0,-71 6 0 0 0,-128 37 0 0 0,-178 62 0 0 0,-183 68 0 0 0,-166 77 0 0 0,-151 74 0 0 0,-129 84 0 0 0,-88 82 0 0 0,-73 91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5552 6516 16383 0 0,'5'6'0'0'0,"7"6"0"0"0,8 7 0 0 0,6 6 0 0 0,4 4 0 0 0,2 3 0 0 0,-4 2 0 0 0,0 14 0 0 0,5 9 0 0 0,4 2 0 0 0,7 2 0 0 0,7 2 0 0 0,1-4 0 0 0,-1 6 0 0 0,-5-2 0 0 0,-5-6 0 0 0,3 4 0 0 0,-6-1 0 0 0,8-5 0 0 0,2-6 0 0 0,-1-6 0 0 0,-9-4 0 0 0,-4-3 0 0 0,-8-2 0 0 0,-4-1 0 0 0,1 0 0 0 0,8 5 0 0 0,-2 2 0 0 0,1 1 0 0 0,0-1 0 0 0,2-8 0 0 0,1-8 0 0 0,0-9 0 0 0,1-2 0 0 0,1 3 0 0 0,0 3 0 0 0,0-1 0 0 0,0 14 0 0 0,-1 7 0 0 0,0 2 0 0 0,-1 1 0 0 0,0-2 0 0 0,0-1 0 0 0,-1-2 0 0 0,1-1 0 0 0,0 11 0 0 0,0 3 0 0 0,0-1 0 0 0,-12 8 0 0 0,-9 1 0 0 0,-6-3 0 0 0,-5-6 0 0 0,3-5 0 0 0,1-5 0 0 0,6-3 0 0 0,5-2 0 0 0,7-1 0 0 0,-2 17 0 0 0,-9 26 0 0 0,-8 23 0 0 0,-4 13 0 0 0,-8-6 0 0 0,-8-16 0 0 0,-1-17 0 0 0,2-14 0 0 0,3-23 0 0 0,10-24 0 0 0,17-31 0 0 0,18-25 0 0 0,14-16 0 0 0,0-4 0 0 0,-3-8 0 0 0,4-5 0 0 0,-8 6 0 0 0,-4 9 0 0 0,-3 9 0 0 0,0 9 0 0 0,-1 12 0 0 0,-1 5 0 0 0,2 8 0 0 0,0 0 0 0 0,0-1 0 0 0,0 2 0 0 0,0-1 0 0 0,1-3 0 0 0,-1-3 0 0 0,0 3 0 0 0,1 4 0 0 0,0 1 0 0 0,0-3 0 0 0,0 3 0 0 0,0-2 0 0 0,12 2 0 0 0,5 4 0 0 0,10-1 0 0 0,14-5 0 0 0,10-4 0 0 0,10 1 0 0 0,5-1 0 0 0,4-3 0 0 0,-10 3 0 0 0,-16 0 0 0 0,-14-1 0 0 0,-13-3 0 0 0,3 3 0 0 0,10 7 0 0 0,11 5 0 0 0,17 5 0 0 0,26 3 0 0 0,9 3 0 0 0,1 2 0 0 0,-4 0 0 0 0,-17 0 0 0 0,-20 0 0 0 0,-19 0 0 0 0,-16-6 0 0 0,-10-2 0 0 0,-8 0 0 0 0,9 2 0 0 0,14 1 0 0 0,4 1 0 0 0,-4 2 0 0 0,14-6 0 0 0,0-7 0 0 0,-6-6 0 0 0,-8-1 0 0 0,-8 5 0 0 0,-6-2 0 0 0,-6-3 0 0 0,9 3 0 0 0,3-2 0 0 0,-1 3 0 0 0,-4 4 0 0 0,9 4 0 0 0,12 4 0 0 0,2 3 0 0 0,-4 1 0 0 0,-8 1 0 0 0,5 1 0 0 0,10 0 0 0 0,10 0 0 0 0,10-1 0 0 0,6 1 0 0 0,5-1 0 0 0,-9 0 0 0 0,-14 0 0 0 0,-3 0 0 0 0,-7 0 0 0 0,-10 0 0 0 0,-9 0 0 0 0,-7 0 0 0 0,-6 0 0 0 0,10 0 0 0 0,2 0 0 0 0,-1 0 0 0 0,10 0 0 0 0,26 6 0 0 0,24 9 0 0 0,11 1 0 0 0,3 4 0 0 0,-1 5 0 0 0,-15 3 0 0 0,-20-3 0 0 0,-6-5 0 0 0,-10-7 0 0 0,0-5 0 0 0,6-4 0 0 0,14-3 0 0 0,-1-1 0 0 0,-10-1 0 0 0,-12 0 0 0 0,-11 0 0 0 0,-9 0 0 0 0,6 0 0 0 0,11 1 0 0 0,1 0 0 0 0,-5 5 0 0 0,7 9 0 0 0,8 1 0 0 0,9-2 0 0 0,-2-3 0 0 0,-10-3 0 0 0,1-3 0 0 0,5-2 0 0 0,8 4 0 0 0,-5 2 0 0 0,-9-1 0 0 0,-12-2 0 0 0,-8-1 0 0 0,3-2 0 0 0,-1-1 0 0 0,-3 0 0 0 0,-4-1 0 0 0,6-1 0 0 0,13 1 0 0 0,1 0 0 0 0,-5-1 0 0 0,-8 1 0 0 0,-6 0 0 0 0,-6 0 0 0 0,-4 0 0 0 0,-2 0 0 0 0,-3 0 0 0 0,1 0 0 0 0,0 6 0 0 0,-6 1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5506 6719 16383 0 0,'5'-5'0'0'0,"8"-8"0"0"0,8-7 0 0 0,18-12 0 0 0,21-6 0 0 0,11-16 0 0 0,0-3 0 0 0,6 2 0 0 0,14 10 0 0 0,16 7 0 0 0,-5 4 0 0 0,-12 2 0 0 0,-17 7 0 0 0,-14 2 0 0 0,-6-7 0 0 0,-6 2 0 0 0,1-6 0 0 0,16-3 0 0 0,30-2 0 0 0,23-7 0 0 0,23 5 0 0 0,6-3 0 0 0,11 0 0 0 0,1 1 0 0 0,0 8 0 0 0,4 4 0 0 0,-8 7 0 0 0,-24 1 0 0 0,-16 6 0 0 0,-22 5 0 0 0,-21 4 0 0 0,-16 5 0 0 0,-12 1 0 0 0,-8 3 0 0 0,-3-1 0 0 0,-2 1 0 0 0,12 0 0 0 0,23 0 0 0 0,33 0 0 0 0,23-1 0 0 0,23 0 0 0 0,11 0 0 0 0,4 0 0 0 0,-7 0 0 0 0,-13 0 0 0 0,-12 0 0 0 0,-22 0 0 0 0,-11 0 0 0 0,-3 0 0 0 0,-13 0 0 0 0,-2 0 0 0 0,-7 0 0 0 0,-11 0 0 0 0,-8 0 0 0 0,-8 0 0 0 0,-3 0 0 0 0,14 0 0 0 0,6 0 0 0 0,10 0 0 0 0,17 0 0 0 0,11 0 0 0 0,8 0 0 0 0,3 0 0 0 0,-11 0 0 0 0,-5 0 0 0 0,1 0 0 0 0,7 0 0 0 0,6 0 0 0 0,1 0 0 0 0,1 0 0 0 0,-13 0 0 0 0,-4 0 0 0 0,-1 0 0 0 0,3-6 0 0 0,-9-7 0 0 0,-13-2 0 0 0,0 2 0 0 0,-7 3 0 0 0,-7 3 0 0 0,-9 3 0 0 0,13 2 0 0 0,21 1 0 0 0,19 2 0 0 0,12-1 0 0 0,3 1 0 0 0,-1-1 0 0 0,-2 1 0 0 0,-2-1 0 0 0,-4 0 0 0 0,-1 1 0 0 0,-14-1 0 0 0,-15 0 0 0 0,-15-1 0 0 0,-1 1 0 0 0,-5 0 0 0 0,-5 0 0 0 0,-6 0 0 0 0,7 6 0 0 0,0 2 0 0 0,10 0 0 0 0,17-2 0 0 0,14 4 0 0 0,9 6 0 0 0,4 7 0 0 0,-10 4 0 0 0,-4 4 0 0 0,-12-4 0 0 0,-13 0 0 0 0,-13-6 0 0 0,-9 0 0 0 0,-6 1 0 0 0,-5 2 0 0 0,-2-3 0 0 0,0-4 0 0 0,-1-1 0 0 0,2 4 0 0 0,1-2 0 0 0,1 1 0 0 0,0-3 0 0 0,1-3 0 0 0,0 1 0 0 0,0 4 0 0 0,0-1 0 0 0,0 2 0 0 0,-1-2 0 0 0,-1-5 0 0 0,1-3 0 0 0,-1 2 0 0 0,-1 4 0 0 0,-6 0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12353 6237 16383 0 0,'-6'0'0'0'0,"-6"5"0"0"0,-7 2 0 0 0,-6 0 0 0 0,-17-2 0 0 0,-18 5 0 0 0,-4 5 0 0 0,2 1 0 0 0,5 3 0 0 0,8-1 0 0 0,6 1 0 0 0,5 3 0 0 0,3 4 0 0 0,2 2 0 0 0,2 2 0 0 0,0 1 0 0 0,-1 1 0 0 0,6 0 0 0 0,1 1 0 0 0,-1 1 0 0 0,-2 0 0 0 0,-2 0 0 0 0,5-1 0 0 0,0 0 0 0 0,-1 0 0 0 0,5 1 0 0 0,-1-1 0 0 0,4 1 0 0 0,6 0 0 0 0,-3 12 0 0 0,-2 3 0 0 0,-5-1 0 0 0,2-1 0 0 0,3-5 0 0 0,0 9 0 0 0,-3 1 0 0 0,2-2 0 0 0,-2 8 0 0 0,3 0 0 0 0,3-4 0 0 0,0-5 0 0 0,-5-6 0 0 0,3-4 0 0 0,2-2 0 0 0,5-2 0 0 0,3 0 0 0 0,3-1 0 0 0,2 0 0 0 0,1-1 0 0 0,-5 1 0 0 0,-2-1 0 0 0,1 0 0 0 0,1 1 0 0 0,1-1 0 0 0,2 1 0 0 0,1-1 0 0 0,0 1 0 0 0,1 0 0 0 0,6-1 0 0 0,1 1 0 0 0,0 0 0 0 0,-1 0 0 0 0,4 0 0 0 0,0 0 0 0 0,3 0 0 0 0,6-1 0 0 0,5 1 0 0 0,4 0 0 0 0,3 0 0 0 0,2 1 0 0 0,1-1 0 0 0,0 0 0 0 0,-6 0 0 0 0,-2 0 0 0 0,1 0 0 0 0,2 0 0 0 0,1-1 0 0 0,1 0 0 0 0,2-6 0 0 0,0-1 0 0 0,1 0 0 0 0,1 2 0 0 0,0 1 0 0 0,0 2 0 0 0,-1 0 0 0 0,0 1 0 0 0,0-4 0 0 0,0-1 0 0 0,-1 0 0 0 0,2 1 0 0 0,0 2 0 0 0,0 1 0 0 0,1-5 0 0 0,-1-7 0 0 0,0-6 0 0 0,-1 0 0 0 0,0 3 0 0 0,0-1 0 0 0,0-3 0 0 0,0-4 0 0 0,0-3 0 0 0,0-2 0 0 0,0-3 0 0 0,-1 0 0 0 0,1 0 0 0 0,0-6 0 0 0,1-3 0 0 0,1-4 0 0 0,-1-6 0 0 0,-1-5 0 0 0,0 1 0 0 0,1 5 0 0 0,-1 0 0 0 0,0-3 0 0 0,0 2 0 0 0,0-1 0 0 0,0-3 0 0 0,0-3 0 0 0,0-3 0 0 0,0-2 0 0 0,12-2 0 0 0,16-14 0 0 0,4-5 0 0 0,-3 2 0 0 0,-8 3 0 0 0,-6-8 0 0 0,0-6 0 0 0,-3 2 0 0 0,3-1 0 0 0,-3 5 0 0 0,-2 5 0 0 0,-3 7 0 0 0,-4 4 0 0 0,-2 4 0 0 0,-7 3 0 0 0,-3 0 0 0 0,0 0 0 0 0,1 6 0 0 0,2 1 0 0 0,-3-1 0 0 0,0 5 0 0 0,1-2 0 0 0,-4-2 0 0 0,-5-3 0 0 0,-6-3 0 0 0,1-2 0 0 0,-1-2 0 0 0,-3-1 0 0 0,-3 0 0 0 0,-2 1 0 0 0,-2 0 0 0 0,0 0 0 0 0,-2 1 0 0 0,1 0 0 0 0,-1 0 0 0 0,1-11 0 0 0,-6-16 0 0 0,-8-13 0 0 0,-1-2 0 0 0,-3 8 0 0 0,-5 10 0 0 0,1 8 0 0 0,-1 7 0 0 0,-8 0 0 0 0,2 0 0 0 0,5 3 0 0 0,0-11 0 0 0,-6-8 0 0 0,-4 1 0 0 0,-8-8 0 0 0,-3 1 0 0 0,1 7 0 0 0,-3 1 0 0 0,0 4 0 0 0,3-5 0 0 0,3 1 0 0 0,3 4 0 0 0,2 5 0 0 0,8 5 0 0 0,2 4 0 0 0,-5-9 0 0 0,-4-15 0 0 0,-3-1 0 0 0,1 4 0 0 0,0 6 0 0 0,6 6 0 0 0,3 6 0 0 0,-5-1 0 0 0,-3 0 0 0 0,-6-3 0 0 0,-3 0 0 0 0,2 8 0 0 0,1 4 0 0 0,3 9 0 0 0,2 2 0 0 0,2 6 0 0 0,1-1 0 0 0,0-2 0 0 0,2-3 0 0 0,0 2 0 0 0,-1 5 0 0 0,-12-1 0 0 0,-4 3 0 0 0,1 3 0 0 0,2 4 0 0 0,4 3 0 0 0,3 2 0 0 0,2 2 0 0 0,2 0 0 0 0,1 1 0 0 0,1 0 0 0 0,0-1 0 0 0,0 1 0 0 0,0 4 0 0 0,0 3 0 0 0,0-1 0 0 0,-13 4 0 0 0,-13 7 0 0 0,-4 4 0 0 0,4 0 0 0 0,-12 12 0 0 0,1 7 0 0 0,6-4 0 0 0,8-9 0 0 0,8-2 0 0 0,7-1 0 0 0,3-5 0 0 0,4-5 0 0 0,1 0 0 0 0,1 3 0 0 0,-1 4 0 0 0,5-2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11304 5574 16383 0 0,'-5'6'0'0'0,"-8"6"0"0"0,-7 7 0 0 0,0 5 0 0 0,3 5 0 0 0,4 3 0 0 0,5 2 0 0 0,4 0 0 0 0,2 1 0 0 0,2 0 0 0 0,0 0 0 0 0,1-1 0 0 0,0 0 0 0 0,0 0 0 0 0,-1 0 0 0 0,1 0 0 0 0,-1-1 0 0 0,0 1 0 0 0,0 0 0 0 0,0-1 0 0 0,0 1 0 0 0,0-1 0 0 0,0 1 0 0 0,0 0 0 0 0,0-1 0 0 0,5 1 0 0 0,3 1 0 0 0,4 0 0 0 0,6-2 0 0 0,6 0 0 0 0,-2 1 0 0 0,-5-1 0 0 0,-5 0 0 0 0,-4 0 0 0 0,-4 1 0 0 0,-3-1 0 0 0,-1 1 0 0 0,0-1 0 0 0,-1 1 0 0 0,0 0 0 0 0,6 11 0 0 0,2 4 0 0 0,0 0 0 0 0,5-3 0 0 0,5-3 0 0 0,0-4 0 0 0,-3-2 0 0 0,2-2 0 0 0,-2-1 0 0 0,-3 1 0 0 0,-4-1 0 0 0,-3 0 0 0 0,-2 1 0 0 0,-1-1 0 0 0,-1 0 0 0 0,-6 0 0 0 0,-3 1 0 0 0,-4 0 0 0 0,0 0 0 0 0,2 0 0 0 0,-3 0 0 0 0,-5 0 0 0 0,2 0 0 0 0,-3 1 0 0 0,2 0 0 0 0,4 0 0 0 0,5-1 0 0 0,4 0 0 0 0,2-1 0 0 0,3 0 0 0 0,0 0 0 0 0,1 0 0 0 0,-1-1 0 0 0,7 1 0 0 0,6 0 0 0 0,8-7 0 0 0,5-1 0 0 0,4-1 0 0 0,3-4 0 0 0,2-5 0 0 0,1-1 0 0 0,1-2 0 0 0,0-3 0 0 0,-1 1 0 0 0,1 6 0 0 0,-1-1 0 0 0,1 3 0 0 0,-1-2 0 0 0,10 2 0 0 0,3 2 0 0 0,-1-1 0 0 0,-2 1 0 0 0,-4-4 0 0 0,-3-4 0 0 0,-2-4 0 0 0,9 2 0 0 0,3 4 0 0 0,-1 6 0 0 0,-2 4 0 0 0,-4 3 0 0 0,-3-3 0 0 0,-2-5 0 0 0,-2-2 0 0 0,-2-2 0 0 0,1 0 0 0 0,-1 4 0 0 0,-1 4 0 0 0,1-3 0 0 0,0-10 0 0 0,0-7 0 0 0,1-4 0 0 0,0-3 0 0 0,1 1 0 0 0,-1-1 0 0 0,0 1 0 0 0,-1 0 0 0 0,1-4 0 0 0,0-2 0 0 0,11-6 0 0 0,4-5 0 0 0,0-5 0 0 0,-3-5 0 0 0,3-8 0 0 0,-1-4 0 0 0,2-7 0 0 0,0 0 0 0 0,3-4 0 0 0,-3 1 0 0 0,3-8 0 0 0,-8 0 0 0 0,-7 4 0 0 0,3 0 0 0 0,0 3 0 0 0,-2 5 0 0 0,-2 5 0 0 0,-2 3 0 0 0,-2 4 0 0 0,-5 1 0 0 0,-9 1 0 0 0,-7 0 0 0 0,-6 0 0 0 0,-3 0 0 0 0,-3-1 0 0 0,-1 1 0 0 0,-1-1 0 0 0,7 0 0 0 0,1-1 0 0 0,0 0 0 0 0,-1-1 0 0 0,-1 0 0 0 0,-1 0 0 0 0,-2 1 0 0 0,0 0 0 0 0,-7 0 0 0 0,-2-1 0 0 0,-5 1 0 0 0,0 0 0 0 0,-11-11 0 0 0,-6-4 0 0 0,-10-12 0 0 0,-4 0 0 0 0,0 3 0 0 0,1 7 0 0 0,8 5 0 0 0,5 6 0 0 0,2 4 0 0 0,-1 3 0 0 0,0 0 0 0 0,-1 1 0 0 0,0 1 0 0 0,4-12 0 0 0,1-5 0 0 0,0 1 0 0 0,3 2 0 0 0,1 4 0 0 0,3 2 0 0 0,-12 21 0 0 0,-20 13 0 0 0,-6 8 0 0 0,-1 9 0 0 0,4 8 0 0 0,4 1 0 0 0,-13 3 0 0 0,-14-2 0 0 0,-12-10 0 0 0,3-13 0 0 0,11-6 0 0 0,12-2 0 0 0,10 1 0 0 0,9 3 0 0 0,6-5 0 0 0,2-5 0 0 0,2-5 0 0 0,0 0 0 0 0,1-13 0 0 0,-1-7 0 0 0,-1-3 0 0 0,-6-5 0 0 0,-2-18 0 0 0,-6-24 0 0 0,5 5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15421 9337 16383 0 0,'0'5'0'0'0,"0"8"0"0"0,0 6 0 0 0,0 6 0 0 0,0 5 0 0 0,5 2 0 0 0,8 12 0 0 0,7 4 0 0 0,-1 0 0 0 0,-3-2 0 0 0,1-4 0 0 0,-2-2 0 0 0,-4-4 0 0 0,1-1 0 0 0,5-1 0 0 0,-1 0 0 0 0,-3-1 0 0 0,1 10 0 0 0,-1 4 0 0 0,-3-1 0 0 0,2-3 0 0 0,5-2 0 0 0,4-3 0 0 0,0-2 0 0 0,-5-1 0 0 0,1 0 0 0 0,3 0 0 0 0,-2 0 0 0 0,2-1 0 0 0,2 1 0 0 0,3-1 0 0 0,2-1 0 0 0,-4 0 0 0 0,-10 11 0 0 0,-8 3 0 0 0,1-1 0 0 0,4-2 0 0 0,7-8 0 0 0,0-6 0 0 0,-2-1 0 0 0,-4-1 0 0 0,-4 2 0 0 0,-3 0 0 0 0,-2 1 0 0 0,3 2 0 0 0,7 2 0 0 0,7 0 0 0 0,0-1 0 0 0,-4 1 0 0 0,-3-1 0 0 0,-10 0 0 0 0,-10 0 0 0 0,-10-1 0 0 0,-2 0 0 0 0,-3 1 0 0 0,-3 0 0 0 0,-2-1 0 0 0,-2 1 0 0 0,-2-1 0 0 0,-1 1 0 0 0,0-1 0 0 0,-2 1 0 0 0,1-1 0 0 0,0-1 0 0 0,0 1 0 0 0,2-2 0 0 0,-1 2 0 0 0,-1-1 0 0 0,1 1 0 0 0,0 1 0 0 0,0 0 0 0 0,-6 5 0 0 0,-1 2 0 0 0,0 1 0 0 0,1-3 0 0 0,8-1 0 0 0,2-1 0 0 0,2-2 0 0 0,4-1 0 0 0,1-1 0 0 0,-1-5 0 0 0,2-3 0 0 0,-1 1 0 0 0,-1 1 0 0 0,-3 2 0 0 0,-3 1 0 0 0,-1-4 0 0 0,-2-2 0 0 0,-1 1 0 0 0,6 2 0 0 0,1 2 0 0 0,0 2 0 0 0,-1-5 0 0 0,-2-1 0 0 0,-2 0 0 0 0,0 2 0 0 0,-1 2 0 0 0,-1 1 0 0 0,-1 2 0 0 0,0 1 0 0 0,5 1 0 0 0,-17 13 0 0 0,-13 16 0 0 0,0 4 0 0 0,3-6 0 0 0,7-6 0 0 0,-1 4 0 0 0,-3 4 0 0 0,1-3 0 0 0,5-6 0 0 0,5-7 0 0 0,4-5 0 0 0,3-3 0 0 0,1-4 0 0 0,2-1 0 0 0,1-2 0 0 0,-1 0 0 0 0,1 0 0 0 0,-1-1 0 0 0,1 0 0 0 0,0 1 0 0 0,-1 0 0 0 0,0 1 0 0 0,0 0 0 0 0,0 1 0 0 0,6-1 0 0 0,0 1 0 0 0,0-1 0 0 0,-1-1 0 0 0,-1 0 0 0 0,4 1 0 0 0,-1 0 0 0 0,-6 5 0 0 0,-5 4 0 0 0,-7 5 0 0 0,3 1 0 0 0,3-2 0 0 0,7-3 0 0 0,15-4 0 0 0,15-2 0 0 0,13-8 0 0 0,23-3 0 0 0,11-6 0 0 0,3-6 0 0 0,-1-6 0 0 0,-3-4 0 0 0,-3-2 0 0 0,-2-3 0 0 0,-4 0 0 0 0,-1 0 0 0 0,-2 0 0 0 0,0 0 0 0 0,-1 0 0 0 0,12 1 0 0 0,4 0 0 0 0,-1 0 0 0 0,11 0 0 0 0,-1 0 0 0 0,9 0 0 0 0,24-6 0 0 0,15-3 0 0 0,13 1 0 0 0,10 2 0 0 0,2 1 0 0 0,-5 2 0 0 0,-17 2 0 0 0,-21 0 0 0 0,-20 1 0 0 0,-16 0 0 0 0,-11 1 0 0 0,-6-1 0 0 0,16 6 0 0 0,16 3 0 0 0,29 5 0 0 0,23 7 0 0 0,-4 0 0 0 0,-14-4 0 0 0,-8-5 0 0 0,-1-4 0 0 0,-11-4 0 0 0,-12-2 0 0 0,-13-2 0 0 0,2 0 0 0 0,9-1 0 0 0,10 0 0 0 0,10 0 0 0 0,8 0 0 0 0,4 1 0 0 0,11 0 0 0 0,10 0 0 0 0,3 0 0 0 0,-2 0 0 0 0,-5 0 0 0 0,-15 0 0 0 0,-19 0 0 0 0,-18 0 0 0 0,-1 0 0 0 0,-6 0 0 0 0,-7 0 0 0 0,-5 0 0 0 0,-6 0 0 0 0,-2 0 0 0 0,-2 0 0 0 0,11 0 0 0 0,15 0 0 0 0,3 0 0 0 0,-4 0 0 0 0,6 0 0 0 0,8 0 0 0 0,-1 0 0 0 0,-9 0 0 0 0,-8 0 0 0 0,-9 0 0 0 0,-6 0 0 0 0,-4 0 0 0 0,9 0 0 0 0,4 0 0 0 0,-2 0 0 0 0,-2 0 0 0 0,-3 0 0 0 0,-3 0 0 0 0,-2 0 0 0 0,9 0 0 0 0,3 0 0 0 0,-1 0 0 0 0,9 6 0 0 0,1 2 0 0 0,-4-1 0 0 0,-6-1 0 0 0,-5-2 0 0 0,-3 5 0 0 0,8 5 0 0 0,2 2 0 0 0,-1-3 0 0 0,8-3 0 0 0,0-3 0 0 0,9-4 0 0 0,9-1 0 0 0,-2-2 0 0 0,-6 0 0 0 0,-11-1 0 0 0,-8 1 0 0 0,4-1 0 0 0,19 1 0 0 0,13-1 0 0 0,11 1 0 0 0,6 0 0 0 0,3 0 0 0 0,2 0 0 0 0,-12 0 0 0 0,-16 0 0 0 0,2 6 0 0 0,-6 3 0 0 0,-9-2 0 0 0,-12 0 0 0 0,-8-3 0 0 0,-6-1 0 0 0,-5-2 0 0 0,-1 0 0 0 0,-1-1 0 0 0,0 0 0 0 0,1-1 0 0 0,12-5 0 0 0,16-2 0 0 0,3-5 0 0 0,-2-1 0 0 0,4-3 0 0 0,-2-5 0 0 0,5 1 0 0 0,8-1 0 0 0,9 3 0 0 0,-5-1 0 0 0,-10-3 0 0 0,-12 3 0 0 0,-4-7 0 0 0,-6-4 0 0 0,-5 2 0 0 0,-4 7 0 0 0,-4 7 0 0 0,-2 6 0 0 0,-1 5 0 0 0,-1 2 0 0 0,-1 3 0 0 0,1 0 0 0 0,0 0 0 0 0,1 0 0 0 0,-1 0 0 0 0,0 0 0 0 0,2 5 0 0 0,0 2 0 0 0,0-1 0 0 0,0-1 0 0 0,11 4 0 0 0,4 5 0 0 0,-13-4 0 0 0,-17-10 0 0 0,-19-12 0 0 0,-14-9 0 0 0,-10-7 0 0 0,-8-4 0 0 0,-3-4 0 0 0,-3 5 0 0 0,0 2 0 0 0,-5-7 0 0 0,-2-14 0 0 0,1 1 0 0 0,2 3 0 0 0,1 3 0 0 0,3 3 0 0 0,1 4 0 0 0,0 1 0 0 0,2 7 0 0 0,1 3 0 0 0,-1-1 0 0 0,1-1 0 0 0,0 4 0 0 0,0-1 0 0 0,0-1 0 0 0,0 3 0 0 0,0-1 0 0 0,0-1 0 0 0,0 8 0 0 0,-2 8 0 0 0,1 4 0 0 0,-2-3 0 0 0,1-5 0 0 0,1-1 0 0 0,-1-4 0 0 0,2-4 0 0 0,0-5 0 0 0,0-4 0 0 0,1-1 0 0 0,-1 3 0 0 0,0 2 0 0 0,0 4 0 0 0,5-25 0 0 0,27-46 0 0 0,15-31 0 0 0,4-12 0 0 0,-7 10 0 0 0,-10 23 0 0 0,-12 21 0 0 0,-9 26 0 0 0,-7 16 0 0 0,-11 4 0 0 0,-4 1 0 0 0,0 1 0 0 0,1 0 0 0 0,2 0 0 0 0,1 1 0 0 0,3-1 0 0 0,0 0 0 0 0,1-1 0 0 0,0 0 0 0 0,5-1 0 0 0,-3-5 0 0 0,-8-8 0 0 0,-4-2 0 0 0,1 3 0 0 0,1 9 0 0 0,3 6 0 0 0,1 2 0 0 0,2 2 0 0 0,1 4 0 0 0,0 8 0 0 0,2 6 0 0 0,0 4 0 0 0,0 4 0 0 0,-1 2 0 0 0,1 0 0 0 0,0-4 0 0 0,-1-8 0 0 0,0-1 0 0 0,1 1 0 0 0,-1 3 0 0 0,0 3 0 0 0,1 2 0 0 0,-1 2 0 0 0,0 2 0 0 0,1 0 0 0 0,-1 0 0 0 0,1 1 0 0 0,-1-1 0 0 0,1 1 0 0 0,0-1 0 0 0,0 0 0 0 0,-1 0 0 0 0,1 0 0 0 0,0 0 0 0 0,-1 0 0 0 0,1 0 0 0 0,-1-5 0 0 0,1-3 0 0 0,-1 2 0 0 0,1 0 0 0 0,-1 2 0 0 0,1-4 0 0 0,-1-6 0 0 0,0-1 0 0 0,1-3 0 0 0,-1 1 0 0 0,1 4 0 0 0,-1-1 0 0 0,11-4 0 0 0,14-4 0 0 0,16 2 0 0 0,5-2 0 0 0,2-3 0 0 0,-2-3 0 0 0,-3-2 0 0 0,-3-2 0 0 0,-8-1 0 0 0,-4-1 0 0 0,-1 0 0 0 0,2 0 0 0 0,-5 0 0 0 0,-6-1 0 0 0,-5 1 0 0 0,0 0 0 0 0,5 0 0 0 0,-2-11 0 0 0,3-5 0 0 0,3 1 0 0 0,5 3 0 0 0,-3 3 0 0 0,-6 3 0 0 0,1 2 0 0 0,3 2 0 0 0,3 1 0 0 0,3 1 0 0 0,2 1 0 0 0,3 0 0 0 0,1 0 0 0 0,0 0 0 0 0,1-1 0 0 0,0 1 0 0 0,-1-1 0 0 0,0 1 0 0 0,1-1 0 0 0,-1 0 0 0 0,0 1 0 0 0,0-1 0 0 0,0 0 0 0 0,0 1 0 0 0,0-1 0 0 0,0 0 0 0 0,0 1 0 0 0,0-1 0 0 0,0 0 0 0 0,0 1 0 0 0,0-1 0 0 0,0 0 0 0 0,0 0 0 0 0,0 1 0 0 0,0-1 0 0 0,5 0 0 0 0,3 0 0 0 0,-2 0 0 0 0,0 1 0 0 0,-2-1 0 0 0,-2 0 0 0 0,0 1 0 0 0,-2 0 0 0 0,0 0 0 0 0,0-1 0 0 0,0 1 0 0 0,-1-1 0 0 0,1 1 0 0 0,0-1 0 0 0,0 1 0 0 0,0 0 0 0 0,0-1 0 0 0,0 1 0 0 0,0 0 0 0 0,0 0 0 0 0,0-1 0 0 0,0 1 0 0 0,0 0 0 0 0,0-1 0 0 0,0 1 0 0 0,0-1 0 0 0,0 6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17002 10731 16383 0 0,'5'6'0'0'0,"8"6"0"0"0,8 7 0 0 0,6 6 0 0 0,4-1 0 0 0,3 1 0 0 0,1 2 0 0 0,1 2 0 0 0,1 2 0 0 0,-2 1 0 0 0,-1 0 0 0 0,0 0 0 0 0,11 14 0 0 0,17 10 0 0 0,10 14 0 0 0,4 7 0 0 0,-5-5 0 0 0,-9-8 0 0 0,-8-9 0 0 0,-2 4 0 0 0,2 3 0 0 0,-3-3 0 0 0,-5-5 0 0 0,-4-8 0 0 0,3 8 0 0 0,-1 0 0 0 0,10 3 0 0 0,7 3 0 0 0,19 11 0 0 0,13 5 0 0 0,-2-5 0 0 0,10 19 0 0 0,5 13 0 0 0,4 0 0 0 0,-11-11 0 0 0,-12-10 0 0 0,-7-7 0 0 0,-7-5 0 0 0,-10-9 0 0 0,-11-8 0 0 0,-7-9 0 0 0,-1 1 0 0 0,-2-2 0 0 0,4 3 0 0 0,0 0 0 0 0,17 17 0 0 0,11 10 0 0 0,3 4 0 0 0,-6 5 0 0 0,-8-10 0 0 0,-10-14 0 0 0,-8-9 0 0 0,-5-9 0 0 0,-3-5 0 0 0,-2-3 0 0 0,-2-1 0 0 0,0-1 0 0 0,0 0 0 0 0,-1 1 0 0 0,0-11 0 0 0,-5-9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16507 10554 16383 0 0,'-5'0'0'0'0,"-8"0"0"0"0,-8 5 0 0 0,-7 9 0 0 0,-3 6 0 0 0,-3 6 0 0 0,-2 4 0 0 0,-5 9 0 0 0,-2 3 0 0 0,-5 5 0 0 0,0 1 0 0 0,-3 4 0 0 0,2 8 0 0 0,2 1 0 0 0,5-5 0 0 0,2-11 0 0 0,-3-3 0 0 0,-5 4 0 0 0,-7 6 0 0 0,-6 5 0 0 0,3-1 0 0 0,-2 9 0 0 0,-8-2 0 0 0,2-6 0 0 0,-6-6 0 0 0,-2 0 0 0 0,6-4 0 0 0,3 2 0 0 0,6-2 0 0 0,8-3 0 0 0,6-8 0 0 0,5-5 0 0 0,-2 3 0 0 0,-1 2 0 0 0,-4 7 0 0 0,-12 2 0 0 0,-8 10 0 0 0,2 3 0 0 0,-5-3 0 0 0,-3 1 0 0 0,5 9 0 0 0,8-2 0 0 0,15-5 0 0 0,8-6 0 0 0,0 0 0 0 0,-6 2 0 0 0,-1-2 0 0 0,1-4 0 0 0,2-5 0 0 0,-4 9 0 0 0,-6 6 0 0 0,-12 6 0 0 0,-21 18 0 0 0,-9 13 0 0 0,6-4 0 0 0,12-12 0 0 0,12-18 0 0 0,12-15 0 0 0,9-9 0 0 0,12-10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15985 8862 16383 0 0,'-6'0'0'0'0,"-7"0"0"0"0,-8 0 0 0 0,-6 0 0 0 0,-15-6 0 0 0,-7-7 0 0 0,0-8 0 0 0,1 1 0 0 0,4-3 0 0 0,4-2 0 0 0,2 3 0 0 0,2 5 0 0 0,2 6 0 0 0,0 4 0 0 0,1 4 0 0 0,-1 2 0 0 0,1 1 0 0 0,-12 7 0 0 0,-4 2 0 0 0,0 0 0 0 0,3-3 0 0 0,4-1 0 0 0,3-2 0 0 0,2-1 0 0 0,2 4 0 0 0,2 7 0 0 0,-1 7 0 0 0,1-1 0 0 0,-11 4 0 0 0,-5 2 0 0 0,2 3 0 0 0,3 2 0 0 0,3 1 0 0 0,3 1 0 0 0,2 2 0 0 0,2-1 0 0 0,1 1 0 0 0,6 0 0 0 0,3 0 0 0 0,-1 0 0 0 0,-1 0 0 0 0,-2-1 0 0 0,-2 0 0 0 0,5 0 0 0 0,6 1 0 0 0,7-1 0 0 0,5 0 0 0 0,3 1 0 0 0,4 0 0 0 0,6-1 0 0 0,8 1 0 0 0,6-2 0 0 0,6 0 0 0 0,3 0 0 0 0,3 0 0 0 0,1-1 0 0 0,0 2 0 0 0,2-1 0 0 0,-1 1 0 0 0,0-6 0 0 0,0-2 0 0 0,0 0 0 0 0,0 2 0 0 0,0-4 0 0 0,1-6 0 0 0,-1-1 0 0 0,0 4 0 0 0,0-3 0 0 0,0-4 0 0 0,1 1 0 0 0,-1-1 0 0 0,1-4 0 0 0,0-2 0 0 0,0-4 0 0 0,12-1 0 0 0,4 4 0 0 0,11 7 0 0 0,13 2 0 0 0,10-2 0 0 0,9-4 0 0 0,6-2 0 0 0,-8-4 0 0 0,-14-1 0 0 0,-2-1 0 0 0,-9-2 0 0 0,3 1 0 0 0,-5-1 0 0 0,-8-5 0 0 0,4-2 0 0 0,-3-4 0 0 0,-4-7 0 0 0,-6 0 0 0 0,-5 4 0 0 0,-3 3 0 0 0,9-1 0 0 0,13 2 0 0 0,3-4 0 0 0,-4-4 0 0 0,-6 0 0 0 0,-6-1 0 0 0,6 2 0 0 0,-1-1 0 0 0,-2-4 0 0 0,-5 3 0 0 0,-4-1 0 0 0,-3 3 0 0 0,-2-1 0 0 0,-2-3 0 0 0,-1 2 0 0 0,0-1 0 0 0,-1 3 0 0 0,0 5 0 0 0,0 5 0 0 0,-1 3 0 0 0,1 2 0 0 0,0-3 0 0 0,1-6 0 0 0,0-2 0 0 0,0 2 0 0 0,0-3 0 0 0,0 1 0 0 0,0-2 0 0 0,0-4 0 0 0,0 1 0 0 0,0 4 0 0 0,-1 4 0 0 0,1 5 0 0 0,-1 2 0 0 0,0 3 0 0 0,0 1 0 0 0,-1 1 0 0 0,1 0 0 0 0,0 0 0 0 0,-1-1 0 0 0,1 1 0 0 0,-1-1 0 0 0,1 0 0 0 0,0 0 0 0 0,-1 0 0 0 0,1 0 0 0 0,-1 0 0 0 0,1 0 0 0 0,11-6 0 0 0,4-7 0 0 0,4-12 0 0 0,-1-8 0 0 0,2-11 0 0 0,-3-3 0 0 0,-5 1 0 0 0,-9 2 0 0 0,-7 3 0 0 0,-2 3 0 0 0,-1 3 0 0 0,1-10 0 0 0,0-12 0 0 0,3-3 0 0 0,-5 3 0 0 0,-1 5 0 0 0,0 6 0 0 0,-9 5 0 0 0,-13 4 0 0 0,-13 8 0 0 0,-10 3 0 0 0,-8 0 0 0 0,-4 5 0 0 0,-2 0 0 0 0,-2-2 0 0 0,0-3 0 0 0,-1-3 0 0 0,0 4 0 0 0,-11 0 0 0 0,-4 4 0 0 0,2 6 0 0 0,-8-1 0 0 0,0-2 0 0 0,-8 1 0 0 0,2 4 0 0 0,5 4 0 0 0,8 3 0 0 0,6 3 0 0 0,5 2 0 0 0,4 2 0 0 0,1-1 0 0 0,1 1 0 0 0,-11 0 0 0 0,-4-1 0 0 0,0 1 0 0 0,3-1 0 0 0,4 0 0 0 0,3 0 0 0 0,3 0 0 0 0,1 0 0 0 0,1 0 0 0 0,1 0 0 0 0,0 0 0 0 0,-12 6 0 0 0,-4 2 0 0 0,1-1 0 0 0,2 5 0 0 0,4 5 0 0 0,-9 6 0 0 0,-12 4 0 0 0,-1 4 0 0 0,5-11 0 0 0,-4-2 0 0 0,3-4 0 0 0,6-5 0 0 0,6-4 0 0 0,6-3 0 0 0,4-1 0 0 0,3-2 0 0 0,2 1 0 0 0,0-1 0 0 0,1 0 0 0 0,0 0 0 0 0,-1 1 0 0 0,0 0 0 0 0,-1 0 0 0 0,1 0 0 0 0,-1 0 0 0 0,1 0 0 0 0,-1 0 0 0 0,0 0 0 0 0,-11 0 0 0 0,-5-6 0 0 0,2-7 0 0 0,2-7 0 0 0,4 0 0 0 0,9 4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7801 7289 16383 0 0,'-5'5'0'0'0,"-2"8"0"0"0,1 7 0 0 0,0 7 0 0 0,3 3 0 0 0,0 3 0 0 0,2 2 0 0 0,1 2 0 0 0,0 11 0 0 0,0 15 0 0 0,0 15 0 0 0,0 18 0 0 0,1 10 0 0 0,-1-6 0 0 0,0-3 0 0 0,-6 6 0 0 0,-8-8 0 0 0,-1-13 0 0 0,1-16 0 0 0,4 6 0 0 0,3-3 0 0 0,3 10 0 0 0,2 11 0 0 0,2 6 0 0 0,0 5 0 0 0,1 2 0 0 0,-1 2 0 0 0,1 0 0 0 0,-1 0 0 0 0,-5 0 0 0 0,-3 6 0 0 0,1 8 0 0 0,1 2 0 0 0,-4-2 0 0 0,-7-15 0 0 0,-5-19 0 0 0,1-7 0 0 0,-2 1 0 0 0,-3 5 0 0 0,-3 6 0 0 0,-2 5 0 0 0,-2 4 0 0 0,4 3 0 0 0,3-10 0 0 0,4-4 0 0 0,1 2 0 0 0,-2 10 0 0 0,-4 5 0 0 0,-2 3 0 0 0,-3 7 0 0 0,-2 1 0 0 0,11-12 0 0 0,9-6 0 0 0,1-15 0 0 0,4-14 0 0 0,2-13 0 0 0,3-11 0 0 0,2-7 0 0 0,1-4 0 0 0,1 10 0 0 0,1 4 0 0 0,-1-1 0 0 0,-5-1 0 0 0,-13 2 0 0 0,-5-1 0 0 0,3-2 0 0 0,-2 8 0 0 0,-2 0 0 0 0,3-2 0 0 0,-1-3 0 0 0,9-5 0 0 0,1 9 0 0 0,3 1 0 0 0,2-2 0 0 0,3 7 0 0 0,2 13 0 0 0,1 10 0 0 0,1-2 0 0 0,0-8 0 0 0,1-10 0 0 0,-1-10 0 0 0,1-8 0 0 0,-1-6 0 0 0,0 9 0 0 0,0 2 0 0 0,0-1 0 0 0,7 15 0 0 0,1 4 0 0 0,5-4 0 0 0,0-7 0 0 0,5 6 0 0 0,4-3 0 0 0,-1-5 0 0 0,7 1 0 0 0,5-3 0 0 0,2-5 0 0 0,1-4 0 0 0,-12-3 0 0 0,-4 7 0 0 0,-1-10 0 0 0,2-15 0 0 0,3-18 0 0 0,4-15 0 0 0,21 2 0 0 0,19 1 0 0 0,17 3 0 0 0,10-3 0 0 0,8-1 0 0 0,3-4 0 0 0,1 0 0 0 0,1-3 0 0 0,5-5 0 0 0,16-5 0 0 0,3-4 0 0 0,5-3 0 0 0,9-2 0 0 0,-1 6 0 0 0,-21 2 0 0 0,-20-6 0 0 0,-21 3 0 0 0,-18 6 0 0 0,-15 3 0 0 0,-4-7 0 0 0,8-5 0 0 0,12-2 0 0 0,2 0 0 0 0,-6 5 0 0 0,5 8 0 0 0,-3 9 0 0 0,-6 6 0 0 0,-7 4 0 0 0,-7 3 0 0 0,-5 2 0 0 0,-3 1 0 0 0,9-1 0 0 0,3 1 0 0 0,19 5 0 0 0,21 2 0 0 0,14-1 0 0 0,13-2 0 0 0,5-1 0 0 0,-11-3 0 0 0,-8 0 0 0 0,-3-2 0 0 0,0 0 0 0 0,0 0 0 0 0,1 0 0 0 0,2 5 0 0 0,0 3 0 0 0,-10 4 0 0 0,-15 7 0 0 0,-15 0 0 0 0,-12 2 0 0 0,3-3 0 0 0,-1 2 0 0 0,-4 2 0 0 0,15 4 0 0 0,14-2 0 0 0,19 0 0 0 0,17 9 0 0 0,8-1 0 0 0,8-1 0 0 0,0 2 0 0 0,-17-1 0 0 0,-8-4 0 0 0,-17-8 0 0 0,-16-7 0 0 0,-15-6 0 0 0,-11-9 0 0 0,-7-5 0 0 0,-4-1 0 0 0,-3 0 0 0 0,0 3 0 0 0,1 1 0 0 0,0 2 0 0 0,1 1 0 0 0,1-5 0 0 0,-1-2 0 0 0,12-4 0 0 0,3-6 0 0 0,0 0 0 0 0,-2-2 0 0 0,-4 2 0 0 0,-1-2 0 0 0,-14-2 0 0 0,-11-4 0 0 0,-8-14 0 0 0,-11-19 0 0 0,-11-17 0 0 0,-2-20 0 0 0,-5-10 0 0 0,1 5 0 0 0,5 4 0 0 0,-1 11 0 0 0,-3 15 0 0 0,2 14 0 0 0,-1 10 0 0 0,2 8 0 0 0,4 4 0 0 0,-1 3 0 0 0,-4 0 0 0 0,1-1 0 0 0,4 1 0 0 0,4-1 0 0 0,-3 0 0 0 0,2-1 0 0 0,2 1 0 0 0,3-1 0 0 0,1 0 0 0 0,3 0 0 0 0,-5 0 0 0 0,-7 1 0 0 0,-1-1 0 0 0,-3 1 0 0 0,0-1 0 0 0,-1 0 0 0 0,-4 0 0 0 0,-4-12 0 0 0,-9-10 0 0 0,-4-1 0 0 0,-2 3 0 0 0,2 4 0 0 0,6-5 0 0 0,10-1 0 0 0,8 4 0 0 0,7 4 0 0 0,-1-7 0 0 0,1-1 0 0 0,-4-8 0 0 0,-6-10 0 0 0,0 0 0 0 0,3-4 0 0 0,5-7 0 0 0,3-6 0 0 0,3-5 0 0 0,-3 7 0 0 0,-1 14 0 0 0,2 12 0 0 0,-5 11 0 0 0,-6 9 0 0 0,1 5 0 0 0,2-8 0 0 0,4-3 0 0 0,9 1 0 0 0,5 3 0 0 0,2 2 0 0 0,-1-8 0 0 0,0-3 0 0 0,4 3 0 0 0,6 4 0 0 0,1-8 0 0 0,3-13 0 0 0,-1 0 0 0 0,1 6 0 0 0,4 6 0 0 0,-2 7 0 0 0,0 6 0 0 0,-2 4 0 0 0,0 4 0 0 0,3 2 0 0 0,-2 0 0 0 0,-5 0 0 0 0,1 1 0 0 0,3-1 0 0 0,3 0 0 0 0,-1 0 0 0 0,-5-1 0 0 0,-4 0 0 0 0,-5-11 0 0 0,-4-5 0 0 0,-2 1 0 0 0,-1 2 0 0 0,-1-9 0 0 0,0-12 0 0 0,0 0 0 0 0,1 5 0 0 0,-1 7 0 0 0,1-5 0 0 0,6-9 0 0 0,1 2 0 0 0,1 5 0 0 0,-2 7 0 0 0,-2 8 0 0 0,-1 6 0 0 0,-2 5 0 0 0,-6 2 0 0 0,-2 2 0 0 0,0 0 0 0 0,1-1 0 0 0,2 0 0 0 0,1 0 0 0 0,2-2 0 0 0,0 1 0 0 0,1-1 0 0 0,0 1 0 0 0,0 1 0 0 0,1 0 0 0 0,-1 0 0 0 0,0 0 0 0 0,-5 1 0 0 0,-2-1 0 0 0,0 0 0 0 0,1 0 0 0 0,2 1 0 0 0,2-13 0 0 0,0-3 0 0 0,2 0 0 0 0,0 3 0 0 0,0 4 0 0 0,0 3 0 0 0,1 2 0 0 0,-1 2 0 0 0,0 2 0 0 0,0 0 0 0 0,0 0 0 0 0,0-1 0 0 0,0 1 0 0 0,0 0 0 0 0,0 0 0 0 0,0-1 0 0 0,0 1 0 0 0,0-1 0 0 0,-5 0 0 0 0,-8 1 0 0 0,-1 0 0 0 0,-4-1 0 0 0,1 0 0 0 0,4 0 0 0 0,-2-1 0 0 0,-4 0 0 0 0,-4 0 0 0 0,2 0 0 0 0,-1 1 0 0 0,-1 0 0 0 0,2 0 0 0 0,0 0 0 0 0,4 0 0 0 0,4 0 0 0 0,4 12 0 0 0,5 15 0 0 0,7 14 0 0 0,10 13 0 0 0,8 20 0 0 0,12 15 0 0 0,6 4 0 0 0,8 3 0 0 0,2 10 0 0 0,-2-2 0 0 0,-8-7 0 0 0,-6-7 0 0 0,-9 3 0 0 0,-7-2 0 0 0,-2-4 0 0 0,2-5 0 0 0,-1 6 0 0 0,2 1 0 0 0,-2-3 0 0 0,-4 7 0 0 0,2-1 0 0 0,4-3 0 0 0,5-6 0 0 0,-3 6 0 0 0,-3 0 0 0 0,-5-4 0 0 0,-5 8 0 0 0,2 0 0 0 0,5-5 0 0 0,1-5 0 0 0,-3-5 0 0 0,3-4 0 0 0,3-4 0 0 0,5-2 0 0 0,-1 10 0 0 0,0 5 0 0 0,-3-1 0 0 0,1-2 0 0 0,3 9 0 0 0,-3 1 0 0 0,-4-3 0 0 0,-5-5 0 0 0,-5-5 0 0 0,-3-3 0 0 0,4 8 0 0 0,1 2 0 0 0,-2-1 0 0 0,-1-3 0 0 0,-1-3 0 0 0,-2-3 0 0 0,-1-4 0 0 0,-1-1 0 0 0,0-1 0 0 0,-1-1 0 0 0,1 0 0 0 0,-6 0 0 0 0,-1 1 0 0 0,0-1 0 0 0,1 1 0 0 0,2-1 0 0 0,2 13 0 0 0,0 3 0 0 0,-4 12 0 0 0,-2 1 0 0 0,-5-3 0 0 0,-5-6 0 0 0,-1 5 0 0 0,4 11 0 0 0,3 11 0 0 0,5 10 0 0 0,-2 6 0 0 0,-7 5 0 0 0,-5-8 0 0 0,-5-3 0 0 0,1 1 0 0 0,6-9 0 0 0,0-13 0 0 0,-2 0 0 0 0,2 5 0 0 0,4-3 0 0 0,5-9 0 0 0,4-7 0 0 0,4-8 0 0 0,1-6 0 0 0,1-4 0 0 0,1-2 0 0 0,0-3 0 0 0,5 12 0 0 0,3 5 0 0 0,4-1 0 0 0,7-2 0 0 0,5-2 0 0 0,-2-4 0 0 0,-5 10 0 0 0,-5 14 0 0 0,-5 2 0 0 0,-4-4 0 0 0,-2-7 0 0 0,-2 5 0 0 0,-1-1 0 0 0,0-5 0 0 0,0-6 0 0 0,0-4 0 0 0,1-4 0 0 0,5-3 0 0 0,8-1 0 0 0,1 0 0 0 0,5-2 0 0 0,-2 1 0 0 0,-3 1 0 0 0,-4-2 0 0 0,-4 1 0 0 0,-3-1 0 0 0,-2 0 0 0 0,-1 0 0 0 0,6 11 0 0 0,6 4 0 0 0,2 0 0 0 0,-2-3 0 0 0,-2 9 0 0 0,-4 0 0 0 0,-2-2 0 0 0,-2-4 0 0 0,4-5 0 0 0,1-3 0 0 0,0-3 0 0 0,-2-1 0 0 0,-1-2 0 0 0,-2 1 0 0 0,-1-2 0 0 0,-1 0 0 0 0,0 0 0 0 0,0 0 0 0 0,-1-1 0 0 0,1 1 0 0 0,5-1 0 0 0,8 0 0 0 0,1 0 0 0 0,3 0 0 0 0,4-1 0 0 0,5-5 0 0 0,9-19 0 0 0,8-20 0 0 0,-2-10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15048 7433 16383 0 0,'7'0'0'0'0,"6"0"0"0"0,8-6 0 0 0,5-1 0 0 0,5 0 0 0 0,3-5 0 0 0,0-5 0 0 0,1 1 0 0 0,0 2 0 0 0,1-2 0 0 0,-1 3 0 0 0,0 2 0 0 0,-1 4 0 0 0,1-3 0 0 0,0-5 0 0 0,0 0 0 0 0,0 2 0 0 0,0 4 0 0 0,-1 3 0 0 0,0 3 0 0 0,0 1 0 0 0,11 2 0 0 0,16 0 0 0 0,3 1 0 0 0,9 6 0 0 0,-2 1 0 0 0,-7 0 0 0 0,-9-2 0 0 0,-7-2 0 0 0,-7-1 0 0 0,-4-1 0 0 0,-3-2 0 0 0,-1 0 0 0 0,-1 0 0 0 0,0-1 0 0 0,0 1 0 0 0,1 6 0 0 0,1 6 0 0 0,1 8 0 0 0,-1 1 0 0 0,1-5 0 0 0,0-3 0 0 0,-1 0 0 0 0,0 4 0 0 0,0 0 0 0 0,0 1 0 0 0,0-2 0 0 0,0 2 0 0 0,-1 4 0 0 0,0 2 0 0 0,-1-8 0 0 0,0 0 0 0 0,1 1 0 0 0,-1 4 0 0 0,1 4 0 0 0,-1 2 0 0 0,0 3 0 0 0,1-4 0 0 0,0-1 0 0 0,-1 0 0 0 0,1 2 0 0 0,-1 2 0 0 0,0 0 0 0 0,0 2 0 0 0,-12 0 0 0 0,-3 1 0 0 0,-4 0 0 0 0,-5 2 0 0 0,-4 0 0 0 0,-2 0 0 0 0,-2 0 0 0 0,0 0 0 0 0,-7 0 0 0 0,-1 0 0 0 0,-5-1 0 0 0,-5 11 0 0 0,-7 2 0 0 0,-3 1 0 0 0,-3-4 0 0 0,-1-3 0 0 0,-1-3 0 0 0,0-2 0 0 0,0-2 0 0 0,0-1 0 0 0,0-1 0 0 0,1 0 0 0 0,-1 1 0 0 0,1 0 0 0 0,1 0 0 0 0,-1-1 0 0 0,6 2 0 0 0,2-1 0 0 0,-1 1 0 0 0,-1-1 0 0 0,-2 1 0 0 0,-1 0 0 0 0,-1-1 0 0 0,5-5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15130 7371 16383 0 0,'-5'-6'0'0'0,"-7"3"0"0"0,-7 7 0 0 0,0 9 0 0 0,3 9 0 0 0,5 5 0 0 0,4 5 0 0 0,3 2 0 0 0,2 1 0 0 0,2 0 0 0 0,0 1 0 0 0,1-2 0 0 0,0 1 0 0 0,-1-1 0 0 0,6 0 0 0 0,2-1 0 0 0,5 0 0 0 0,6 1 0 0 0,5-1 0 0 0,-2 0 0 0 0,2 1 0 0 0,3-1 0 0 0,-5 0 0 0 0,1 0 0 0 0,2 0 0 0 0,1-1 0 0 0,2 0 0 0 0,2 0 0 0 0,0 1 0 0 0,2-1 0 0 0,-1 1 0 0 0,2 0 0 0 0,0 0 0 0 0,0 0 0 0 0,0-1 0 0 0,12 7 0 0 0,10 7 0 0 0,1 3 0 0 0,-2-1 0 0 0,-6-4 0 0 0,-6-4 0 0 0,-4-9 0 0 0,9-4 0 0 0,1-1 0 0 0,-1 0 0 0 0,-4 2 0 0 0,-4 1 0 0 0,-2-4 0 0 0,-1-7 0 0 0,-2-1 0 0 0,0-2 0 0 0,0-5 0 0 0,-1 2 0 0 0,1 4 0 0 0,-1 0 0 0 0,1-4 0 0 0,0-3 0 0 0,-1-3 0 0 0,1-3 0 0 0,-1-2 0 0 0,10-6 0 0 0,4-8 0 0 0,-5-1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15767 9154 16383 0 0,'6'-5'0'0'0,"7"-2"0"0"0,8 0 0 0 0,6-4 0 0 0,4-6 0 0 0,2 0 0 0 0,2-2 0 0 0,6-16 0 0 0,9-20 0 0 0,13-13 0 0 0,21-13 0 0 0,23-20 0 0 0,11-4 0 0 0,-3 4 0 0 0,-9 2 0 0 0,2-2 0 0 0,9 4 0 0 0,8-1 0 0 0,3-1 0 0 0,11-4 0 0 0,16-12 0 0 0,22-5 0 0 0,14-10 0 0 0,1-9 0 0 0,8 0 0 0 0,4-4 0 0 0,-8 3 0 0 0,4-1 0 0 0,9-5 0 0 0,-5 4 0 0 0,-5 6 0 0 0,-4 7 0 0 0,-16 13 0 0 0,-15 14 0 0 0,-2 5 0 0 0,-10 0 0 0 0,1 4 0 0 0,16-10 0 0 0,12-7 0 0 0,7-4 0 0 0,14-10 0 0 0,13-5 0 0 0,-13 8 0 0 0,-21 6 0 0 0,-25 11 0 0 0,-20 10 0 0 0,-27 17 0 0 0,-26 15 0 0 0,-28 18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11880 7776 16383 0 0,'0'5'0'0'0,"0"8"0"0"0,0 7 0 0 0,0 18 0 0 0,0 19 0 0 0,0 7 0 0 0,0-2 0 0 0,0 7 0 0 0,0 8 0 0 0,0-2 0 0 0,0 3 0 0 0,0 6 0 0 0,0 7 0 0 0,0 4 0 0 0,0 5 0 0 0,0 2 0 0 0,0 1 0 0 0,0-10 0 0 0,0-15 0 0 0,0 3 0 0 0,0 13 0 0 0,0 7 0 0 0,0 5 0 0 0,0 1 0 0 0,0 7 0 0 0,0 2 0 0 0,0-13 0 0 0,0-18 0 0 0,0-17 0 0 0,0-3 0 0 0,0-6 0 0 0,0 4 0 0 0,0 10 0 0 0,0-3 0 0 0,0-7 0 0 0,5-8 0 0 0,8-8 0 0 0,8-5 0 0 0,-1-5 0 0 0,-3-2 0 0 0,-5-2 0 0 0,2 11 0 0 0,4 3 0 0 0,-1 0 0 0 0,1-2 0 0 0,-1 8 0 0 0,-5 2 0 0 0,3-3 0 0 0,3-5 0 0 0,-1-4 0 0 0,1-4 0 0 0,4-2 0 0 0,4-3 0 0 0,1 10 0 0 0,-2 4 0 0 0,-1-2 0 0 0,1-3 0 0 0,2-2 0 0 0,2-15 0 0 0,2-12 0 0 0,2-7 0 0 0,0-6 0 0 0,1-2 0 0 0,1-2 0 0 0,-1 0 0 0 0,0 1 0 0 0,0 0 0 0 0,1 7 0 0 0,0 1 0 0 0,0 1 0 0 0,1 5 0 0 0,11-1 0 0 0,16-1 0 0 0,14-3 0 0 0,11-2 0 0 0,9-2 0 0 0,5-2 0 0 0,-8-1 0 0 0,-15 0 0 0 0,-15-1 0 0 0,-12 1 0 0 0,-9-1 0 0 0,-6 1 0 0 0,9 0 0 0 0,14 0 0 0 0,20 0 0 0 0,16 0 0 0 0,7 0 0 0 0,12 0 0 0 0,17 6 0 0 0,5 9 0 0 0,3 7 0 0 0,2 0 0 0 0,8-4 0 0 0,-3-4 0 0 0,-3-6 0 0 0,-1-3 0 0 0,-8-3 0 0 0,-9-2 0 0 0,-19 0 0 0 0,-23-1 0 0 0,-20 0 0 0 0,-3 0 0 0 0,-6 0 0 0 0,-7 1 0 0 0,6 0 0 0 0,11 0 0 0 0,1 0 0 0 0,6 0 0 0 0,16 0 0 0 0,10 0 0 0 0,6 0 0 0 0,-8 0 0 0 0,-4 0 0 0 0,15 0 0 0 0,13 0 0 0 0,18 6 0 0 0,4 15 0 0 0,-5 3 0 0 0,-8-3 0 0 0,-21-4 0 0 0,-21-5 0 0 0,-21-5 0 0 0,-15-4 0 0 0,-12-2 0 0 0,-5-1 0 0 0,-4-1 0 0 0,0 0 0 0 0,-1 0 0 0 0,2 1 0 0 0,0-1 0 0 0,1 1 0 0 0,1 0 0 0 0,0 0 0 0 0,1 0 0 0 0,0 0 0 0 0,0 0 0 0 0,0 0 0 0 0,0 0 0 0 0,-1 0 0 0 0,1 0 0 0 0,11-6 0 0 0,5-2 0 0 0,-1-5 0 0 0,-3 0 0 0 0,-3 2 0 0 0,-2-3 0 0 0,-4-4 0 0 0,-1 0 0 0 0,-1-1 0 0 0,-1 2 0 0 0,0 4 0 0 0,0 5 0 0 0,0 3 0 0 0,1 2 0 0 0,0 3 0 0 0,-1 0 0 0 0,0 1 0 0 0,0 0 0 0 0,0-1 0 0 0,0 1 0 0 0,-1-1 0 0 0,1 1 0 0 0,-1-1 0 0 0,1 0 0 0 0,-1-6 0 0 0,0-6 0 0 0,0-2 0 0 0,1 2 0 0 0,0 3 0 0 0,0 3 0 0 0,0 2 0 0 0,0 2 0 0 0,-1 2 0 0 0,13 6 0 0 0,3 2 0 0 0,0 0 0 0 0,-3-1 0 0 0,-4-3 0 0 0,-3-1 0 0 0,-2-1 0 0 0,-2-1 0 0 0,-2-1 0 0 0,1-1 0 0 0,11-5 0 0 0,16-2 0 0 0,3 0 0 0 0,9 2 0 0 0,10 2 0 0 0,-5 1 0 0 0,-7 1 0 0 0,-12 2 0 0 0,-8 0 0 0 0,-7 6 0 0 0,-7 1 0 0 0,-2 0 0 0 0,-2-1 0 0 0,-1-2 0 0 0,-1-1 0 0 0,2-2 0 0 0,-1-1 0 0 0,12 6 0 0 0,5 7 0 0 0,10 8 0 0 0,3 5 0 0 0,-5 4 0 0 0,-5-3 0 0 0,4-1 0 0 0,-1-10 0 0 0,-11-13 0 0 0,-13-13 0 0 0,-11-11 0 0 0,-9-18 0 0 0,-12-21 0 0 0,-12-6 0 0 0,-4-8 0 0 0,2 1 0 0 0,3 8 0 0 0,3 8 0 0 0,4 8 0 0 0,-3 7 0 0 0,-1 4 0 0 0,-3 4 0 0 0,-6-11 0 0 0,0-3 0 0 0,-9-12 0 0 0,-12-14 0 0 0,1 1 0 0 0,1 5 0 0 0,2 9 0 0 0,6 8 0 0 0,8 6 0 0 0,8 6 0 0 0,0 3 0 0 0,3-10 0 0 0,3-2 0 0 0,3 0 0 0 0,1 2 0 0 0,-3 3 0 0 0,-8-9 0 0 0,0-13 0 0 0,1-2 0 0 0,4-6 0 0 0,2-9 0 0 0,4 3 0 0 0,1-2 0 0 0,1-5 0 0 0,2 7 0 0 0,-1 9 0 0 0,1 12 0 0 0,-1 9 0 0 0,1 6 0 0 0,5-6 0 0 0,8-2 0 0 0,6 3 0 0 0,-4 3 0 0 0,-1 3 0 0 0,-2 3 0 0 0,2 3 0 0 0,5-11 0 0 0,4-14 0 0 0,-2-3 0 0 0,-4 3 0 0 0,-6 7 0 0 0,2 6 0 0 0,-3 5 0 0 0,-2 4 0 0 0,2 3 0 0 0,5 2 0 0 0,-1 1 0 0 0,-2 0 0 0 0,-4 0 0 0 0,-3-1 0 0 0,-2 1 0 0 0,-3-1 0 0 0,-1 1 0 0 0,0-1 0 0 0,-1 1 0 0 0,0-1 0 0 0,1 1 0 0 0,-1-1 0 0 0,1 1 0 0 0,0 0 0 0 0,0 0 0 0 0,0-1 0 0 0,0 1 0 0 0,0-1 0 0 0,0 1 0 0 0,0-1 0 0 0,-6 0 0 0 0,-1-1 0 0 0,-6 0 0 0 0,-5 0 0 0 0,0 1 0 0 0,-1-1 0 0 0,1 1 0 0 0,5 1 0 0 0,3-1 0 0 0,0 0 0 0 0,-5 2 0 0 0,0-2 0 0 0,3 6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11950 7737 16383 0 0,'-6'5'0'0'0,"5"2"0"0"0,6 0 0 0 0,9-2 0 0 0,8-1 0 0 0,6-8 0 0 0,3-2 0 0 0,3-6 0 0 0,1-7 0 0 0,0-5 0 0 0,0 1 0 0 0,0-1 0 0 0,-1-3 0 0 0,-1 4 0 0 0,0 6 0 0 0,0 5 0 0 0,0 6 0 0 0,0 3 0 0 0,1 2 0 0 0,-1 1 0 0 0,1 7 0 0 0,0 1 0 0 0,-1 0 0 0 0,1-2 0 0 0,-1-2 0 0 0,1 5 0 0 0,0-1 0 0 0,-1 0 0 0 0,1-3 0 0 0,0 4 0 0 0,-1 6 0 0 0,1 0 0 0 0,0-2 0 0 0,0-4 0 0 0,0-3 0 0 0,0-2 0 0 0,0-3 0 0 0,-1 0 0 0 0,1-2 0 0 0,1 1 0 0 0,11 5 0 0 0,16 2 0 0 0,3 0 0 0 0,-2-1 0 0 0,-8-2 0 0 0,-7-1 0 0 0,-6-2 0 0 0,-4 0 0 0 0,-3-1 0 0 0,-2-1 0 0 0,0 1 0 0 0,-1 0 0 0 0,0 0 0 0 0,1-1 0 0 0,0 1 0 0 0,1 0 0 0 0,-1 0 0 0 0,1 0 0 0 0,0-6 0 0 0,19-1 0 0 0,18 0 0 0 0,3 1 0 0 0,7 2 0 0 0,6 1 0 0 0,-4 2 0 0 0,-12 0 0 0 0,-11-4 0 0 0,16 4 0 0 0,0 3 0 0 0,-6 1 0 0 0,-9 0 0 0 0,-9-1 0 0 0,-8 0 0 0 0,-6-1 0 0 0,-3 0 0 0 0,-2-1 0 0 0,10 0 0 0 0,5 0 0 0 0,-1 0 0 0 0,9 0 0 0 0,1-1 0 0 0,-3 1 0 0 0,-6 0 0 0 0,-4 0 0 0 0,-5 0 0 0 0,-3 0 0 0 0,-2 0 0 0 0,-1 0 0 0 0,0 0 0 0 0,0 0 0 0 0,0 0 0 0 0,0 0 0 0 0,0 0 0 0 0,1 0 0 0 0,-1 0 0 0 0,1 0 0 0 0,0 0 0 0 0,-1 0 0 0 0,20 6 0 0 0,5 3 0 0 0,1-2 0 0 0,-6 0 0 0 0,-5-3 0 0 0,-6-1 0 0 0,-3-2 0 0 0,-3 0 0 0 0,-1-1 0 0 0,-1 0 0 0 0,0-1 0 0 0,11 1 0 0 0,5 0 0 0 0,-2-1 0 0 0,-2 1 0 0 0,-4 0 0 0 0,-3 0 0 0 0,-3 0 0 0 0,-1 0 0 0 0,-1 0 0 0 0,11 0 0 0 0,3 0 0 0 0,0 0 0 0 0,9 0 0 0 0,1 0 0 0 0,-3 0 0 0 0,6 0 0 0 0,-1 0 0 0 0,7-6 0 0 0,-2-1 0 0 0,-5-1 0 0 0,-8 2 0 0 0,-6 2 0 0 0,-5 1 0 0 0,-4 2 0 0 0,-3 0 0 0 0,-1 1 0 0 0,-1 1 0 0 0,1-1 0 0 0,-1-5 0 0 0,2-2 0 0 0,-1 0 0 0 0,12-4 0 0 0,4-7 0 0 0,-1 1 0 0 0,-1 3 0 0 0,-5-2 0 0 0,-2 2 0 0 0,-3 4 0 0 0,-2-3 0 0 0,-1-4 0 0 0,-1 6 0 0 0,0 5 0 0 0,1 4 0 0 0,-1 1 0 0 0,1-4 0 0 0,-1-1 0 0 0,1 0 0 0 0,0 1 0 0 0,0 2 0 0 0,-1 1 0 0 0,1 1 0 0 0,0 1 0 0 0,0 0 0 0 0,-1 0 0 0 0,1 0 0 0 0,0 0 0 0 0,-1 1 0 0 0,1-1 0 0 0,-1 0 0 0 0,1 0 0 0 0,0 0 0 0 0,-1 0 0 0 0,1 0 0 0 0,0 0 0 0 0,0 0 0 0 0,-1 0 0 0 0,1 0 0 0 0,0 0 0 0 0,-1 0 0 0 0,2 0 0 0 0,0 0 0 0 0,11 0 0 0 0,5 0 0 0 0,-1 0 0 0 0,-4 0 0 0 0,-3 0 0 0 0,-4 0 0 0 0,-2 0 0 0 0,-2 0 0 0 0,-1 0 0 0 0,-1 0 0 0 0,0 0 0 0 0,0 0 0 0 0,0 0 0 0 0,0 0 0 0 0,1 0 0 0 0,-1 0 0 0 0,1 0 0 0 0,0 0 0 0 0,-1 0 0 0 0,1 0 0 0 0,0 0 0 0 0,0 0 0 0 0,-1 0 0 0 0,1 0 0 0 0,-1 0 0 0 0,1 0 0 0 0,-1 0 0 0 0,1 0 0 0 0,-1 0 0 0 0,1 0 0 0 0,-1 0 0 0 0,1 0 0 0 0,0 0 0 0 0,0 0 0 0 0,-1 0 0 0 0,1 0 0 0 0,-1 0 0 0 0,1 0 0 0 0,-1 0 0 0 0,0 0 0 0 0,1 0 0 0 0,-1 0 0 0 0,0 0 0 0 0,1 0 0 0 0,-1 0 0 0 0,1 0 0 0 0,-1 0 0 0 0,1 0 0 0 0,-12 0 0 0 0,-8 0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16063 7673 16383 0 0,'-5'0'0'0'0,"-7"0"0"0"0,-7 0 0 0 0,-7 5 0 0 0,-4 2 0 0 0,-3 6 0 0 0,0 4 0 0 0,-2 6 0 0 0,-9 4 0 0 0,-4 2 0 0 0,0-3 0 0 0,-7-1 0 0 0,-2-4 0 0 0,5-6 0 0 0,5-6 0 0 0,4-4 0 0 0,5-3 0 0 0,2-2 0 0 0,-9 6 0 0 0,-3 6 0 0 0,1 1 0 0 0,2-1 0 0 0,3-3 0 0 0,3-2 0 0 0,3-4 0 0 0,1 5 0 0 0,1 0 0 0 0,1-1 0 0 0,-1 4 0 0 0,0 5 0 0 0,0 7 0 0 0,-2 3 0 0 0,1 4 0 0 0,-1-3 0 0 0,1-7 0 0 0,-12 0 0 0 0,-3-4 0 0 0,1 1 0 0 0,3 3 0 0 0,4-2 0 0 0,2-4 0 0 0,3-5 0 0 0,1 3 0 0 0,3-2 0 0 0,-11 3 0 0 0,-3 5 0 0 0,1 0 0 0 0,2 1 0 0 0,3-1 0 0 0,2-5 0 0 0,3-3 0 0 0,-10 1 0 0 0,-3 5 0 0 0,1-1 0 0 0,2-2 0 0 0,4 1 0 0 0,3-1 0 0 0,3-3 0 0 0,1 2 0 0 0,1 5 0 0 0,1-1 0 0 0,-1 3 0 0 0,1-2 0 0 0,0-4 0 0 0,-1-4 0 0 0,1 1 0 0 0,-1 5 0 0 0,1 0 0 0 0,-1-2 0 0 0,-1 1 0 0 0,0-1 0 0 0,0 3 0 0 0,-6 10 0 0 0,-1 0 0 0 0,0-3 0 0 0,2-1 0 0 0,2 2 0 0 0,1-4 0 0 0,1 1 0 0 0,1-3 0 0 0,-1-5 0 0 0,2-5 0 0 0,-1 3 0 0 0,1 4 0 0 0,0 5 0 0 0,0 5 0 0 0,1 3 0 0 0,0-3 0 0 0,-1-6 0 0 0,0-1 0 0 0,0-3 0 0 0,1-5 0 0 0,-1 2 0 0 0,1 4 0 0 0,-1 4 0 0 0,1 5 0 0 0,0 3 0 0 0,0-4 0 0 0,0 0 0 0 0,0-4 0 0 0,0 0 0 0 0,0 3 0 0 0,1 2 0 0 0,0 2 0 0 0,1 2 0 0 0,4 3 0 0 0,8 0 0 0 0,1 2 0 0 0,4-1 0 0 0,4 1 0 0 0,4-1 0 0 0,3 1 0 0 0,-4-1 0 0 0,-5 0 0 0 0,-1 0 0 0 0,2 1 0 0 0,2 0 0 0 0,9 0 0 0 0,10 1 0 0 0,15 5 0 0 0,8 3 0 0 0,4-1 0 0 0,2-2 0 0 0,-7-2 0 0 0,-2-7 0 0 0,-1-9 0 0 0,1-3 0 0 0,0 1 0 0 0,2 3 0 0 0,-1 1 0 0 0,1 3 0 0 0,0 2 0 0 0,12 13 0 0 0,9 16 0 0 0,1-2 0 0 0,-2-4 0 0 0,-5-6 0 0 0,-5-10 0 0 0,-4-6 0 0 0,-3-3 0 0 0,-2-1 0 0 0,1 1 0 0 0,-1 1 0 0 0,2-4 0 0 0,-1-1 0 0 0,0-5 0 0 0,0 1 0 0 0,0 2 0 0 0,-1 3 0 0 0,-1-2 0 0 0,1 0 0 0 0,0 2 0 0 0,-1 3 0 0 0,1-4 0 0 0,1-5 0 0 0,1-1 0 0 0,12 9 0 0 0,4 0 0 0 0,-1 1 0 0 0,-2 2 0 0 0,-5-5 0 0 0,-2 0 0 0 0,-4-5 0 0 0,-2-5 0 0 0,0-5 0 0 0,-2-5 0 0 0,0-2 0 0 0,0 4 0 0 0,0 0 0 0 0,1 0 0 0 0,12 5 0 0 0,5 0 0 0 0,-1-2 0 0 0,-2-2 0 0 0,-4 3 0 0 0,9 6 0 0 0,0 6 0 0 0,-2-2 0 0 0,-4-3 0 0 0,-4 0 0 0 0,-3-2 0 0 0,-2-4 0 0 0,-3-4 0 0 0,0-3 0 0 0,-1 4 0 0 0,0 6 0 0 0,1 0 0 0 0,0 4 0 0 0,-1-2 0 0 0,0-3 0 0 0,1-4 0 0 0,-2-4 0 0 0,1 4 0 0 0,0 5 0 0 0,0 0 0 0 0,-1-2 0 0 0,1-3 0 0 0,0-3 0 0 0,-1-3 0 0 0,1-1 0 0 0,11 4 0 0 0,5 1 0 0 0,-2 0 0 0 0,10-1 0 0 0,0-3 0 0 0,-3 0 0 0 0,-5-2 0 0 0,-5-1 0 0 0,-5 0 0 0 0,-3 0 0 0 0,-1-1 0 0 0,-1 1 0 0 0,11 0 0 0 0,3 0 0 0 0,12 6 0 0 0,13 7 0 0 0,0 2 0 0 0,4-1 0 0 0,8-4 0 0 0,-6-3 0 0 0,-10-3 0 0 0,-11-2 0 0 0,-10-1 0 0 0,-7-1 0 0 0,-5-1 0 0 0,10 0 0 0 0,2 1 0 0 0,-1-1 0 0 0,-3 1 0 0 0,-2 0 0 0 0,-3 0 0 0 0,-2 0 0 0 0,-1 0 0 0 0,-2 0 0 0 0,0 0 0 0 0,-1 0 0 0 0,-1 0 0 0 0,1 0 0 0 0,1 0 0 0 0,11 0 0 0 0,5 0 0 0 0,-1 0 0 0 0,9 0 0 0 0,0 0 0 0 0,-3 0 0 0 0,-6 0 0 0 0,-6 0 0 0 0,-5 0 0 0 0,-2 0 0 0 0,-3 0 0 0 0,-1 0 0 0 0,0 0 0 0 0,-1 0 0 0 0,13-6 0 0 0,5-2 0 0 0,0 1 0 0 0,-3 0 0 0 0,-4 3 0 0 0,9 2 0 0 0,1 0 0 0 0,9-4 0 0 0,1-8 0 0 0,6-6 0 0 0,-1-1 0 0 0,-7 4 0 0 0,-8-1 0 0 0,-6-4 0 0 0,-5 3 0 0 0,-4-1 0 0 0,-2 2 0 0 0,-2 5 0 0 0,1-2 0 0 0,0-3 0 0 0,10-4 0 0 0,4 1 0 0 0,-1 4 0 0 0,8 0 0 0 0,2-3 0 0 0,-5 1 0 0 0,-4 0 0 0 0,-5 1 0 0 0,-5 5 0 0 0,-2-1 0 0 0,-26 7 0 0 0,-19 11 0 0 0,8-1 0 0 0,9-7 0 0 0,10-7 0 0 0,7-3 0 0 0,4 2 0 0 0,4-3 0 0 0,1 1 0 0 0,12-3 0 0 0,4-4 0 0 0,-1-4 0 0 0,-3-4 0 0 0,-3-2 0 0 0,-4 4 0 0 0,-2 1 0 0 0,-2-1 0 0 0,-1-1 0 0 0,0 3 0 0 0,-2 2 0 0 0,1-1 0 0 0,-1-2 0 0 0,1 4 0 0 0,0-1 0 0 0,0 3 0 0 0,-1 1 0 0 0,1-3 0 0 0,-1-2 0 0 0,0-4 0 0 0,0-1 0 0 0,0-2 0 0 0,0 5 0 0 0,1 1 0 0 0,1-1 0 0 0,0-1 0 0 0,0-2 0 0 0,0-1 0 0 0,-2-1 0 0 0,1 5 0 0 0,-1 1 0 0 0,1 0 0 0 0,0-2 0 0 0,-1-2 0 0 0,0 5 0 0 0,1-11 0 0 0,-1-4 0 0 0,-1-1 0 0 0,-5 1 0 0 0,-3 1 0 0 0,2 2 0 0 0,-5 0 0 0 0,-6 2 0 0 0,-5-1 0 0 0,-5 2 0 0 0,-2 0 0 0 0,-3 0 0 0 0,0-1 0 0 0,-7 1 0 0 0,-6 0 0 0 0,-8-1 0 0 0,-4 1 0 0 0,-4 1 0 0 0,-2 0 0 0 0,-2-1 0 0 0,0 1 0 0 0,0-1 0 0 0,-13-19 0 0 0,-5-7 0 0 0,1 1 0 0 0,3 4 0 0 0,4 7 0 0 0,4 6 0 0 0,7 4 0 0 0,4 3 0 0 0,1 6 0 0 0,-1 3 0 0 0,-1 1 0 0 0,-1-2 0 0 0,0-1 0 0 0,-1-2 0 0 0,-1-2 0 0 0,-1-1 0 0 0,0-1 0 0 0,0 1 0 0 0,0-1 0 0 0,0 0 0 0 0,0 1 0 0 0,0 11 0 0 0,-2 9 0 0 0,0 2 0 0 0,0-4 0 0 0,1-3 0 0 0,1-6 0 0 0,0 2 0 0 0,0 4 0 0 0,6-1 0 0 0,7-3 0 0 0,2-4 0 0 0,-2 2 0 0 0,-4 6 0 0 0,-14-1 0 0 0,-8 3 0 0 0,-1 4 0 0 0,2 3 0 0 0,1-1 0 0 0,3-6 0 0 0,3 0 0 0 0,1 2 0 0 0,2-1 0 0 0,1 0 0 0 0,1-2 0 0 0,0-4 0 0 0,0-4 0 0 0,0 2 0 0 0,-11-1 0 0 0,-2-1 0 0 0,1 8 0 0 0,3 8 0 0 0,2 4 0 0 0,3 9 0 0 0,3 8 0 0 0,0 3 0 0 0,1 3 0 0 0,1 4 0 0 0,1 3 0 0 0,0 2 0 0 0,-1-3 0 0 0,0-6 0 0 0,-2-6 0 0 0,-1-6 0 0 0,-12-9 0 0 0,-4-5 0 0 0,0-1 0 0 0,-8-5 0 0 0,-1 0 0 0 0,4 2 0 0 0,6-3 0 0 0,6-4 0 0 0,5 1 0 0 0,2 3 0 0 0,2-1 0 0 0,1 1 0 0 0,2 4 0 0 0,-1-2 0 0 0,0-5 0 0 0,-1 0 0 0 0,1-1 0 0 0,0 1 0 0 0,-1 5 0 0 0,1 3 0 0 0,-1-1 0 0 0,1-5 0 0 0,0-6 0 0 0,0-4 0 0 0,-1-4 0 0 0,6 9 0 0 0,1 1 0 0 0,1-1 0 0 0,-2-2 0 0 0,-2-3 0 0 0,-1-2 0 0 0,-2 3 0 0 0,0 0 0 0 0,-1-2 0 0 0,1 4 0 0 0,-11 0 0 0 0,-2-2 0 0 0,0-1 0 0 0,3 2 0 0 0,3 6 0 0 0,3 0 0 0 0,2-2 0 0 0,1 2 0 0 0,1-2 0 0 0,0-3 0 0 0,1-2 0 0 0,0 1 0 0 0,-1 6 0 0 0,0 6 0 0 0,0-2 0 0 0,-1 3 0 0 0,1 2 0 0 0,-1 2 0 0 0,0 3 0 0 0,1 2 0 0 0,-1 0 0 0 0,0 2 0 0 0,1-1 0 0 0,-1 1 0 0 0,1-6 0 0 0,5-2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14335 8046 16383 0 0,'0'0'0'0'0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14713 8037 16383 0 0,'-5'5'0'0'0,"-8"2"0"0"0,-8 4 0 0 0,-5 7 0 0 0,-4 4 0 0 0,-3 0 0 0 0,-1 1 0 0 0,0 2 0 0 0,1-3 0 0 0,-1 1 0 0 0,0 1 0 0 0,7 2 0 0 0,1 15 0 0 0,-1 5 0 0 0,-2 13 0 0 0,-7 8 0 0 0,3-1 0 0 0,-6-1 0 0 0,-1-5 0 0 0,6-6 0 0 0,4-7 0 0 0,1-7 0 0 0,5-3 0 0 0,2-3 0 0 0,0-2 0 0 0,-3 0 0 0 0,9-1 0 0 0,7 1 0 0 0,5 0 0 0 0,3 1 0 0 0,8 0 0 0 0,8 0 0 0 0,1 1 0 0 0,-2 0 0 0 0,2 0 0 0 0,4-1 0 0 0,3 0 0 0 0,4 0 0 0 0,2-2 0 0 0,1 1 0 0 0,-4 0 0 0 0,-1 1 0 0 0,-5 0 0 0 0,11 0 0 0 0,0 1 0 0 0,0-1 0 0 0,1 1 0 0 0,0-1 0 0 0,6 7 0 0 0,19 6 0 0 0,5 3 0 0 0,-2-2 0 0 0,-6-4 0 0 0,5 3 0 0 0,5 5 0 0 0,-9 0 0 0 0,-8-3 0 0 0,-6-4 0 0 0,-4-5 0 0 0,-4-3 0 0 0,0-3 0 0 0,-1-6 0 0 0,-1-3 0 0 0,1 0 0 0 0,0 1 0 0 0,0-3 0 0 0,1-1 0 0 0,0-3 0 0 0,1-5 0 0 0,0 1 0 0 0,-1 4 0 0 0,1-2 0 0 0,0-3 0 0 0,0-4 0 0 0,0-3 0 0 0,-1-3 0 0 0,1-2 0 0 0,0-1 0 0 0,-1-1 0 0 0,1 0 0 0 0,0 1 0 0 0,-1-1 0 0 0,1 1 0 0 0,0-1 0 0 0,-1 1 0 0 0,1-5 0 0 0,-1-3 0 0 0,1 1 0 0 0,-1 1 0 0 0,13-4 0 0 0,3-5 0 0 0,-1-2 0 0 0,-1 4 0 0 0,-5-2 0 0 0,-2 1 0 0 0,-2-2 0 0 0,-2-4 0 0 0,0 1 0 0 0,-1-2 0 0 0,0 4 0 0 0,1 4 0 0 0,-1-2 0 0 0,-1-3 0 0 0,0 2 0 0 0,-1-3 0 0 0,1 3 0 0 0,0-3 0 0 0,1 3 0 0 0,-2-2 0 0 0,1-3 0 0 0,-1-4 0 0 0,-6-2 0 0 0,-2-3 0 0 0,0-2 0 0 0,2-1 0 0 0,-5 0 0 0 0,1-1 0 0 0,-4-1 0 0 0,1 1 0 0 0,-4-1 0 0 0,2 1 0 0 0,-2-1 0 0 0,-4 0 0 0 0,1 0 0 0 0,-1-1 0 0 0,-2 0 0 0 0,-4 1 0 0 0,-3 1 0 0 0,-1-1 0 0 0,-1 1 0 0 0,-2 1 0 0 0,1-1 0 0 0,-1 0 0 0 0,-5 1 0 0 0,-7-1 0 0 0,-7 0 0 0 0,-5 1 0 0 0,-4-1 0 0 0,-2 0 0 0 0,-2 1 0 0 0,1 1 0 0 0,4-1 0 0 0,8 1 0 0 0,1-1 0 0 0,-1 1 0 0 0,-3-2 0 0 0,3 1 0 0 0,-2-1 0 0 0,-2 0 0 0 0,-3 0 0 0 0,-3 1 0 0 0,-2-1 0 0 0,0 1 0 0 0,-2 0 0 0 0,7 0 0 0 0,-11-1 0 0 0,-4 0 0 0 0,0 1 0 0 0,1 0 0 0 0,3 1 0 0 0,1-1 0 0 0,1 1 0 0 0,2-1 0 0 0,-1 1 0 0 0,2 5 0 0 0,-1 8 0 0 0,0 6 0 0 0,1 6 0 0 0,-1-1 0 0 0,1-5 0 0 0,0 0 0 0 0,-1 1 0 0 0,0-1 0 0 0,-1 0 0 0 0,1 4 0 0 0,0 2 0 0 0,1-3 0 0 0,-1 1 0 0 0,0 1 0 0 0,0 3 0 0 0,1-4 0 0 0,-1 0 0 0 0,1 1 0 0 0,-1 3 0 0 0,1-4 0 0 0,-1 0 0 0 0,0 1 0 0 0,0 2 0 0 0,0 3 0 0 0,1-5 0 0 0,-1-6 0 0 0,0-1 0 0 0,0 3 0 0 0,0 3 0 0 0,1 2 0 0 0,-1 4 0 0 0,1 1 0 0 0,-1-4 0 0 0,1-1 0 0 0,0 1 0 0 0,-1-5 0 0 0,2-5 0 0 0,-2 0 0 0 0,1 3 0 0 0,-1 3 0 0 0,0 4 0 0 0,1 2 0 0 0,5 3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6744 10505 16383 0 0,'5'0'0'0'0,"7"5"0"0"0,1 8 0 0 0,-1 7 0 0 0,-3 7 0 0 0,-3 3 0 0 0,-2 3 0 0 0,-3 1 0 0 0,0 1 0 0 0,-1 0 0 0 0,-1 0 0 0 0,1 0 0 0 0,-1-1 0 0 0,1 0 0 0 0,-1 0 0 0 0,-4 0 0 0 0,-8 10 0 0 0,-1 4 0 0 0,1 0 0 0 0,4-3 0 0 0,-3-4 0 0 0,-5-3 0 0 0,1-2 0 0 0,3 0 0 0 0,-1-2 0 0 0,1 0 0 0 0,3-1 0 0 0,3 0 0 0 0,-3 1 0 0 0,-4-1 0 0 0,-1 0 0 0 0,2 1 0 0 0,5 0 0 0 0,2 0 0 0 0,3 0 0 0 0,1 0 0 0 0,2 0 0 0 0,0 0 0 0 0,1-1 0 0 0,-6 1 0 0 0,-2-1 0 0 0,0 1 0 0 0,2-1 0 0 0,-5 1 0 0 0,-5-1 0 0 0,0 1 0 0 0,-3 0 0 0 0,1 0 0 0 0,4-1 0 0 0,4 1 0 0 0,3 0 0 0 0,3-1 0 0 0,3 1 0 0 0,0-1 0 0 0,0 1 0 0 0,1-1 0 0 0,0 1 0 0 0,-1 0 0 0 0,1-1 0 0 0,-1 1 0 0 0,0-1 0 0 0,0 1 0 0 0,0-1 0 0 0,0 0 0 0 0,0 0 0 0 0,6 11 0 0 0,6-3 0 0 0,8-8 0 0 0,5-10 0 0 0,5-8 0 0 0,2-2 0 0 0,2 2 0 0 0,1-1 0 0 0,0 3 0 0 0,0-2 0 0 0,0-4 0 0 0,1 3 0 0 0,-1 4 0 0 0,1-1 0 0 0,-1-3 0 0 0,0-5 0 0 0,-1-3 0 0 0,1 3 0 0 0,-2 0 0 0 0,1 4 0 0 0,0 5 0 0 0,12 0 0 0 0,5-3 0 0 0,-2 1 0 0 0,9-2 0 0 0,1-3 0 0 0,-5-4 0 0 0,-4-3 0 0 0,-6-2 0 0 0,-5-2 0 0 0,-3 0 0 0 0,-2-1 0 0 0,0 1 0 0 0,-2-1 0 0 0,1 1 0 0 0,-1-1 0 0 0,1-5 0 0 0,0-6 0 0 0,1-3 0 0 0,-1 3 0 0 0,0 3 0 0 0,1-3 0 0 0,-1-4 0 0 0,1 0 0 0 0,0 3 0 0 0,0-2 0 0 0,0 2 0 0 0,0 3 0 0 0,1 3 0 0 0,-2 3 0 0 0,1-4 0 0 0,0-5 0 0 0,0-7 0 0 0,0 0 0 0 0,-1 4 0 0 0,1 4 0 0 0,11-1 0 0 0,4-4 0 0 0,-1 0 0 0 0,-1-2 0 0 0,-5 3 0 0 0,-3 3 0 0 0,-2 4 0 0 0,-2 4 0 0 0,-1 2 0 0 0,-1 2 0 0 0,0 1 0 0 0,0 1 0 0 0,0 0 0 0 0,0 0 0 0 0,0-1 0 0 0,1 1 0 0 0,-1-1 0 0 0,1 0 0 0 0,0 0 0 0 0,11 0 0 0 0,5 0 0 0 0,-2 0 0 0 0,10 0 0 0 0,0 0 0 0 0,-4 0 0 0 0,-5 0 0 0 0,-6 0 0 0 0,-4 0 0 0 0,-3 0 0 0 0,-2 0 0 0 0,-1 0 0 0 0,0 0 0 0 0,0 0 0 0 0,11 6 0 0 0,5 2 0 0 0,11-1 0 0 0,2 5 0 0 0,-3-1 0 0 0,-7-1 0 0 0,-6-3 0 0 0,-4 4 0 0 0,-5 4 0 0 0,-2 1 0 0 0,-2-3 0 0 0,0-4 0 0 0,0-3 0 0 0,11-9 0 0 0,5-3 0 0 0,11-1 0 0 0,13 0 0 0 0,12 2 0 0 0,16 2 0 0 0,8 1 0 0 0,-9 1 0 0 0,-14 1 0 0 0,-17 0 0 0 0,-13 0 0 0 0,-11 1 0 0 0,-8-1 0 0 0,-4 0 0 0 0,-2 0 0 0 0,0 0 0 0 0,-1 0 0 0 0,2-5 0 0 0,2-8 0 0 0,-1 3 0 0 0,1 5 0 0 0,1 2 0 0 0,0 1 0 0 0,-1 2 0 0 0,0 1 0 0 0,0 0 0 0 0,0 0 0 0 0,0-1 0 0 0,-1 1 0 0 0,1-1 0 0 0,-1 0 0 0 0,1 0 0 0 0,0 0 0 0 0,-1 0 0 0 0,1 0 0 0 0,11 6 0 0 0,4 7 0 0 0,-1 7 0 0 0,-2 1 0 0 0,-3-10 0 0 0,-2-5 0 0 0,-3 0 0 0 0,-2 0 0 0 0,-1-1 0 0 0,-1 3 0 0 0,0 7 0 0 0,11 1 0 0 0,16-3 0 0 0,4-4 0 0 0,-5 3 0 0 0,-6-1 0 0 0,-7-2 0 0 0,-5-4 0 0 0,-5-1 0 0 0,-3-2 0 0 0,-1-1 0 0 0,-1-2 0 0 0,1 1 0 0 0,0-6 0 0 0,1-2 0 0 0,0-5 0 0 0,-11-16 0 0 0,-15-9 0 0 0,-15-4 0 0 0,-5-1 0 0 0,-2 1 0 0 0,3 2 0 0 0,-3 3 0 0 0,-5 1 0 0 0,2-10 0 0 0,2-3 0 0 0,6 0 0 0 0,2 3 0 0 0,4 4 0 0 0,2 3 0 0 0,1 2 0 0 0,1 2 0 0 0,-1 2 0 0 0,1-1 0 0 0,0 1 0 0 0,-1 0 0 0 0,0-11 0 0 0,1-5 0 0 0,-1 0 0 0 0,5 3 0 0 0,3 4 0 0 0,-1 3 0 0 0,4 3 0 0 0,6 0 0 0 0,0 2 0 0 0,-3-1 0 0 0,2 1 0 0 0,-8 0 0 0 0,-5 0 0 0 0,-3-1 0 0 0,-2 1 0 0 0,0 0 0 0 0,0 0 0 0 0,1 0 0 0 0,-1 1 0 0 0,7-2 0 0 0,3 0 0 0 0,-1 0 0 0 0,4-1 0 0 0,6 1 0 0 0,1-2 0 0 0,-4 2 0 0 0,-4 0 0 0 0,-3 1 0 0 0,-3 0 0 0 0,-3 1 0 0 0,6-13 0 0 0,0-3 0 0 0,0 0 0 0 0,-2 3 0 0 0,-1 4 0 0 0,-2 3 0 0 0,-1 2 0 0 0,-1 2 0 0 0,0 2 0 0 0,0 0 0 0 0,0 0 0 0 0,-1 0 0 0 0,1 0 0 0 0,0-1 0 0 0,0 1 0 0 0,0 0 0 0 0,0 0 0 0 0,0-1 0 0 0,0 0 0 0 0,0 1 0 0 0,0-1 0 0 0,0 0 0 0 0,0 1 0 0 0,0-1 0 0 0,0 1 0 0 0,0-1 0 0 0,0 1 0 0 0,-5-1 0 0 0,-8 6 0 0 0,-6 2 0 0 0,-7 5 0 0 0,-3 6 0 0 0,-4 6 0 0 0,-1-1 0 0 0,-1-4 0 0 0,0 5 0 0 0,0 4 0 0 0,0 4 0 0 0,1 1 0 0 0,-1 1 0 0 0,1 0 0 0 0,0 0 0 0 0,0 0 0 0 0,1 0 0 0 0,-2-1 0 0 0,0 0 0 0 0,0 1 0 0 0,0-1 0 0 0,0-1 0 0 0,1 1 0 0 0,0 0 0 0 0,0 0 0 0 0,-11-6 0 0 0,-5-1 0 0 0,2-1 0 0 0,2 2 0 0 0,4 2 0 0 0,3 1 0 0 0,3 2 0 0 0,1 0 0 0 0,0 7 0 0 0,1 2 0 0 0,-1-1 0 0 0,1-1 0 0 0,0-1 0 0 0,0 3 0 0 0,0 6 0 0 0,1 1 0 0 0,-2 3 0 0 0,1-1 0 0 0,-13-4 0 0 0,-15 2 0 0 0,-15 5 0 0 0,0-2 0 0 0,6 2 0 0 0,-2-3 0 0 0,5 2 0 0 0,-3 4 0 0 0,4-3 0 0 0,7 2 0 0 0,9-4 0 0 0,5-4 0 0 0,6 0 0 0 0,4 4 0 0 0,1 5 0 0 0,2-2 0 0 0,1-5 0 0 0,-1-5 0 0 0,1-4 0 0 0,-1-3 0 0 0,0-3 0 0 0,0-1 0 0 0,-1 0 0 0 0,1-1 0 0 0,-1 0 0 0 0,0 0 0 0 0,0 0 0 0 0,1 1 0 0 0,-1 0 0 0 0,-1 0 0 0 0,0 0 0 0 0,0 0 0 0 0,-12 0 0 0 0,-15 0 0 0 0,-4 0 0 0 0,4 0 0 0 0,-6 0 0 0 0,-8 0 0 0 0,3 0 0 0 0,8 0 0 0 0,-3 0 0 0 0,-13 0 0 0 0,-11 0 0 0 0,-14 0 0 0 0,-14 0 0 0 0,-10 0 0 0 0,0 0 0 0 0,-4 0 0 0 0,-2 0 0 0 0,4-6 0 0 0,19-2 0 0 0,22 1 0 0 0,10 1 0 0 0,12 2 0 0 0,12 1 0 0 0,-2 2 0 0 0,-8-6 0 0 0,-11-1 0 0 0,-9 1 0 0 0,4 2 0 0 0,10-5 0 0 0,12-5 0 0 0,-1-7 0 0 0,3 1 0 0 0,7 4 0 0 0,6 5 0 0 0,4 4 0 0 0,4 4 0 0 0,-9-4 0 0 0,-3-5 0 0 0,-10-1 0 0 0,0-4 0 0 0,4 2 0 0 0,6 3 0 0 0,7 4 0 0 0,3-2 0 0 0,4-4 0 0 0,2-1 0 0 0,1 3 0 0 0,1 4 0 0 0,0 4 0 0 0,-1 2 0 0 0,1 1 0 0 0,-1 2 0 0 0,5 1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6942 10398 16383 0 0,'6'0'0'0'0,"8"-5"0"0"0,7-2 0 0 0,5-6 0 0 0,5-1 0 0 0,3-3 0 0 0,1-4 0 0 0,0-4 0 0 0,0-3 0 0 0,0-3 0 0 0,0-1 0 0 0,-1-1 0 0 0,0 5 0 0 0,0 1 0 0 0,0 0 0 0 0,0-11 0 0 0,-1-6 0 0 0,1 1 0 0 0,-1 2 0 0 0,-1 2 0 0 0,12-4 0 0 0,24 0 0 0 0,17-6 0 0 0,1 7 0 0 0,-9 3 0 0 0,-11 5 0 0 0,-12 1 0 0 0,-9 3 0 0 0,-6-1 0 0 0,-5 7 0 0 0,9 0 0 0 0,4 6 0 0 0,-2 5 0 0 0,-2 5 0 0 0,-3 3 0 0 0,8-2 0 0 0,2-6 0 0 0,-2 0 0 0 0,-4-4 0 0 0,-3 2 0 0 0,-3-3 0 0 0,-2-3 0 0 0,-1 2 0 0 0,-2 5 0 0 0,1 3 0 0 0,-1 11 0 0 0,0 4 0 0 0,0 2 0 0 0,1-1 0 0 0,0 6 0 0 0,-1 5 0 0 0,0 0 0 0 0,2-2 0 0 0,-1-4 0 0 0,0 2 0 0 0,-1-1 0 0 0,1-2 0 0 0,0-3 0 0 0,-1-3 0 0 0,1-1 0 0 0,-1 4 0 0 0,1 7 0 0 0,0 1 0 0 0,0-2 0 0 0,-1-2 0 0 0,1-4 0 0 0,0-3 0 0 0,-1-1 0 0 0,1-2 0 0 0,-1 0 0 0 0,0 0 0 0 0,1-1 0 0 0,11 6 0 0 0,4 3 0 0 0,0-1 0 0 0,-4-1 0 0 0,-3-2 0 0 0,-2-1 0 0 0,-4-2 0 0 0,-1 0 0 0 0,-2-1 0 0 0,1-1 0 0 0,-2 1 0 0 0,1 0 0 0 0,0 0 0 0 0,1-1 0 0 0,-1 1 0 0 0,1 0 0 0 0,-1 0 0 0 0,1 0 0 0 0,0 0 0 0 0,-1 0 0 0 0,1 0 0 0 0,0 0 0 0 0,-1 0 0 0 0,1 0 0 0 0,-1 0 0 0 0,0 0 0 0 0,0 0 0 0 0,1 0 0 0 0,-1 0 0 0 0,1 0 0 0 0,-1 0 0 0 0,1 0 0 0 0,-1 0 0 0 0,1 0 0 0 0,0 0 0 0 0,0 0 0 0 0,-1 0 0 0 0,1 5 0 0 0,-1 8 0 0 0,1 1 0 0 0,0 3 0 0 0,0 0 0 0 0,0 2 0 0 0,-1 3 0 0 0,1-3 0 0 0,-1 2 0 0 0,1-3 0 0 0,0 0 0 0 0,0 2 0 0 0,0 4 0 0 0,-1 2 0 0 0,0 2 0 0 0,0-3 0 0 0,0-1 0 0 0,-1 0 0 0 0,-1 2 0 0 0,1-4 0 0 0,0 0 0 0 0,1-5 0 0 0,0 2 0 0 0,0 1 0 0 0,-1 4 0 0 0,-5 3 0 0 0,-2 3 0 0 0,-1 2 0 0 0,2 1 0 0 0,1 0 0 0 0,1 0 0 0 0,2-1 0 0 0,-5-6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18075 6289 16383 0 0,'-5'-6'0'0'0,"-7"-7"0"0"0,-7-7 0 0 0,-6-6 0 0 0,-4 2 0 0 0,-3 0 0 0 0,-2 4 0 0 0,-1 5 0 0 0,0 5 0 0 0,1 5 0 0 0,-1 2 0 0 0,1 3 0 0 0,0 0 0 0 0,0 1 0 0 0,0 1 0 0 0,1-2 0 0 0,0 1 0 0 0,-1-1 0 0 0,1 1 0 0 0,-1-1 0 0 0,1 0 0 0 0,-1 0 0 0 0,0 0 0 0 0,1 0 0 0 0,-1 0 0 0 0,1 5 0 0 0,-1 2 0 0 0,1 0 0 0 0,-1-2 0 0 0,-12 5 0 0 0,-15 0 0 0 0,-5-1 0 0 0,-7 3 0 0 0,2 6 0 0 0,7-1 0 0 0,8 3 0 0 0,8-2 0 0 0,-4 1 0 0 0,1 3 0 0 0,4 3 0 0 0,3 3 0 0 0,4 2 0 0 0,4 1 0 0 0,1-5 0 0 0,7 0 0 0 0,3 1 0 0 0,0 1 0 0 0,-1 3 0 0 0,-2 0 0 0 0,-2 1 0 0 0,-11 1 0 0 0,1 0 0 0 0,1 1 0 0 0,3-1 0 0 0,1 12 0 0 0,1 2 0 0 0,2-1 0 0 0,7-1 0 0 0,6-4 0 0 0,7-2 0 0 0,6-3 0 0 0,-2-2 0 0 0,-5 0 0 0 0,5-1 0 0 0,4-1 0 0 0,3 1 0 0 0,1 0 0 0 0,6 0 0 0 0,7 0 0 0 0,8 0 0 0 0,-1 0 0 0 0,2 1 0 0 0,3 0 0 0 0,3 0 0 0 0,-5-1 0 0 0,1 1 0 0 0,1 0 0 0 0,2-1 0 0 0,-4 1 0 0 0,0 0 0 0 0,-3 1 0 0 0,1-1 0 0 0,2 1 0 0 0,3-1 0 0 0,2 0 0 0 0,2 0 0 0 0,2-1 0 0 0,1 0 0 0 0,1-1 0 0 0,1 0 0 0 0,1 0 0 0 0,-1 0 0 0 0,-1 0 0 0 0,1-6 0 0 0,-2-1 0 0 0,1-6 0 0 0,0 1 0 0 0,1-3 0 0 0,-2 0 0 0 0,1-2 0 0 0,1-4 0 0 0,-1-4 0 0 0,0-3 0 0 0,0 3 0 0 0,1 7 0 0 0,1-1 0 0 0,-1-1 0 0 0,-1-3 0 0 0,1-3 0 0 0,-1-2 0 0 0,-1-3 0 0 0,1-1 0 0 0,0 0 0 0 0,-1 0 0 0 0,1-1 0 0 0,11 6 0 0 0,4 3 0 0 0,12-1 0 0 0,1-1 0 0 0,8-2 0 0 0,-2-1 0 0 0,-7 3 0 0 0,-8 8 0 0 0,-7 0 0 0 0,-5 4 0 0 0,-5-1 0 0 0,-2-4 0 0 0,11 2 0 0 0,3 4 0 0 0,0-1 0 0 0,-2-4 0 0 0,-3-4 0 0 0,9-4 0 0 0,13-2 0 0 0,13-3 0 0 0,-1-1 0 0 0,-7-1 0 0 0,-9 0 0 0 0,-10 1 0 0 0,-6-1 0 0 0,-6 0 0 0 0,-3 1 0 0 0,-2 0 0 0 0,-2 5 0 0 0,0 3 0 0 0,1-1 0 0 0,-1-2 0 0 0,13 5 0 0 0,17 6 0 0 0,14 1 0 0 0,19 3 0 0 0,18-2 0 0 0,14-3 0 0 0,-8-5 0 0 0,-7-4 0 0 0,-6-3 0 0 0,5-2 0 0 0,0-1 0 0 0,-1-1 0 0 0,5 0 0 0 0,15 1 0 0 0,2-1 0 0 0,4 1 0 0 0,10-1 0 0 0,-3 1 0 0 0,-7 0 0 0 0,-10 0 0 0 0,-9 0 0 0 0,1 0 0 0 0,3 0 0 0 0,-11 0 0 0 0,-19 0 0 0 0,-20 0 0 0 0,-16 0 0 0 0,-11 0 0 0 0,-8 0 0 0 0,-4 0 0 0 0,-1 0 0 0 0,-1 0 0 0 0,2 0 0 0 0,0 0 0 0 0,2 0 0 0 0,11 0 0 0 0,16 0 0 0 0,15 0 0 0 0,12 0 0 0 0,31 7 0 0 0,20 8 0 0 0,10-5 0 0 0,-3-3 0 0 0,-8-4 0 0 0,-3-2 0 0 0,-1-1 0 0 0,-5 5 0 0 0,-7 2 0 0 0,-19 0 0 0 0,-8-2 0 0 0,3-1 0 0 0,-9-2 0 0 0,-13 0 0 0 0,-14-7 0 0 0,-11-8 0 0 0,-10-7 0 0 0,-5-5 0 0 0,-3-4 0 0 0,-2-3 0 0 0,0 5 0 0 0,0 0 0 0 0,0 1 0 0 0,1-2 0 0 0,-1-1 0 0 0,2-1 0 0 0,0-1 0 0 0,0-1 0 0 0,-1 0 0 0 0,-4-1 0 0 0,-3 5 0 0 0,1 7 0 0 0,2 2 0 0 0,-4-2 0 0 0,-1-3 0 0 0,-4-3 0 0 0,0-3 0 0 0,3-2 0 0 0,2-2 0 0 0,-2 0 0 0 0,-6-1 0 0 0,-5 1 0 0 0,-4-1 0 0 0,-4 1 0 0 0,-2 0 0 0 0,5-1 0 0 0,6 0 0 0 0,2 0 0 0 0,-2 0 0 0 0,-3 0 0 0 0,-3 1 0 0 0,-2 0 0 0 0,-3 0 0 0 0,0 0 0 0 0,-1 1 0 0 0,-7-1 0 0 0,-1 1 0 0 0,1-1 0 0 0,-5 1 0 0 0,-5 0 0 0 0,-5 0 0 0 0,-5 0 0 0 0,-3 1 0 0 0,-1 0 0 0 0,4 1 0 0 0,1-2 0 0 0,0 1 0 0 0,-2-1 0 0 0,-1 0 0 0 0,-2-1 0 0 0,-1 0 0 0 0,-1 0 0 0 0,0 0 0 0 0,-1 0 0 0 0,-5-12 0 0 0,-9-10 0 0 0,-13-1 0 0 0,-3 3 0 0 0,-7 5 0 0 0,1 6 0 0 0,-7-24 0 0 0,-8-18 0 0 0,-8 0 0 0 0,7 8 0 0 0,12 12 0 0 0,14 17 0 0 0,10 12 0 0 0,9 5 0 0 0,6 3 0 0 0,2 1 0 0 0,2 0 0 0 0,1-2 0 0 0,0-1 0 0 0,-1 0 0 0 0,0-2 0 0 0,0 6 0 0 0,-13 1 0 0 0,-4-1 0 0 0,-11-3 0 0 0,-15-8 0 0 0,0 3 0 0 0,7 1 0 0 0,9 1 0 0 0,8 0 0 0 0,6 0 0 0 0,5-1 0 0 0,4 1 0 0 0,1 5 0 0 0,0 7 0 0 0,1 2 0 0 0,1-2 0 0 0,-1 3 0 0 0,-1 4 0 0 0,0-1 0 0 0,-1 2 0 0 0,-1 2 0 0 0,-11 4 0 0 0,-4 2 0 0 0,-11 2 0 0 0,-1 2 0 0 0,4 0 0 0 0,6 0 0 0 0,-6 1 0 0 0,-9-1 0 0 0,-12 1 0 0 0,-10-1 0 0 0,5 0 0 0 0,11 0 0 0 0,12 0 0 0 0,11 0 0 0 0,8 0 0 0 0,-5 0 0 0 0,-1 0 0 0 0,1 0 0 0 0,-8 0 0 0 0,-1 0 0 0 0,-8-6 0 0 0,1-7 0 0 0,5-2 0 0 0,-6 2 0 0 0,4 3 0 0 0,5 3 0 0 0,6 3 0 0 0,-4 2 0 0 0,-1 2 0 0 0,4 0 0 0 0,-7 0 0 0 0,0 1 0 0 0,-8 0 0 0 0,-10-1 0 0 0,2 0 0 0 0,8 6 0 0 0,-4 2 0 0 0,-6-1 0 0 0,-8 5 0 0 0,-8 5 0 0 0,6 1 0 0 0,12-3 0 0 0,0-4 0 0 0,-4-4 0 0 0,4-3 0 0 0,-2-3 0 0 0,6-1 0 0 0,8 0 0 0 0,10-1 0 0 0,-5 6 0 0 0,2 2 0 0 0,5 0 0 0 0,5-1 0 0 0,4-2 0 0 0,4-1 0 0 0,2-2 0 0 0,1 0 0 0 0,1 4 0 0 0,1 8 0 0 0,-12 1 0 0 0,-4-2 0 0 0,-1-3 0 0 0,3-3 0 0 0,-8-2 0 0 0,-1-2 0 0 0,3-2 0 0 0,5 0 0 0 0,4-1 0 0 0,-14 7 0 0 0,-4 2 0 0 0,3 5 0 0 0,5 6 0 0 0,6-1 0 0 0,5 3 0 0 0,4-3 0 0 0,3-4 0 0 0,2-5 0 0 0,-1 2 0 0 0,1 5 0 0 0,-1 5 0 0 0,0-1 0 0 0,0-10 0 0 0,1 0 0 0 0,0-3 0 0 0,0-2 0 0 0,0-2 0 0 0,0 4 0 0 0,0 6 0 0 0,-1 1 0 0 0,0-2 0 0 0,0 2 0 0 0,1 0 0 0 0,-1-4 0 0 0,0 3 0 0 0,-1 5 0 0 0,0 4 0 0 0,0-1 0 0 0,1-5 0 0 0,-1 1 0 0 0,2 3 0 0 0,0 3 0 0 0,0-2 0 0 0,1 1 0 0 0,-1 3 0 0 0,0 1 0 0 0,1 3 0 0 0,0 0 0 0 0,6-3 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7728 9832 16383 0 0,'6'5'0'0'0,"1"2"0"0"0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7989 9658 16383 0 0,'0'0'0'0'0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8537 9599 16383 0 0,'0'0'0'0'0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8215 9955 16383 0 0,'6'5'0'0'0,"1"2"0"0"0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8893 9870 16383 0 0,'0'0'0'0'0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9121 9653 16383 0 0,'5'0'0'0'0,"8"-6"0"0"0,2 0 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8293 10266 16383 0 0,'-5'6'0'0'0,"-2"-3"0"0"0,1-8 0 0 0,0-9 0 0 0,2-8 0 0 0,2-5 0 0 0,1-5 0 0 0,0-2 0 0 0,1-1 0 0 0,1-1 0 0 0,-1 1 0 0 0,0 0 0 0 0,0 0 0 0 0,1 1 0 0 0,-7-11 0 0 0,-7-4 0 0 0,-2 0 0 0 0,2 3 0 0 0,3 3 0 0 0,3 4 0 0 0,4 2 0 0 0,1 2 0 0 0,1 1 0 0 0,1 1 0 0 0,1 0 0 0 0,0 0 0 0 0,-1 0 0 0 0,1 0 0 0 0,4 0 0 0 0,3-1 0 0 0,-1-1 0 0 0,-2 0 0 0 0,-1 0 0 0 0,-1-1 0 0 0,-2 0 0 0 0,0 0 0 0 0,-1 1 0 0 0,-1 0 0 0 0,1 1 0 0 0,0-1 0 0 0,5 1 0 0 0,8-1 0 0 0,2 0 0 0 0,-3 0 0 0 0,-2 0 0 0 0,-3 1 0 0 0,3 0 0 0 0,-1 0 0 0 0,4 1 0 0 0,6-1 0 0 0,-1 0 0 0 0,2 1 0 0 0,-2-1 0 0 0,-5 0 0 0 0,-4 0 0 0 0,-3 0 0 0 0,-4 0 0 0 0,-1 1 0 0 0,-1-1 0 0 0,-1 1 0 0 0,0-1 0 0 0,0 1 0 0 0,1-1 0 0 0,-1 1 0 0 0,1-1 0 0 0,0 1 0 0 0,0-1 0 0 0,0 1 0 0 0,0-1 0 0 0,0 1 0 0 0,0-1 0 0 0,0 1 0 0 0,0-1 0 0 0,0 1 0 0 0,0 6 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9282 10377 16383 0 0,'0'-7'0'0'0,"0"-6"0"0"0,0-8 0 0 0,-5-6 0 0 0,-3-17 0 0 0,-5-17 0 0 0,-1-6 0 0 0,3 4 0 0 0,2 6 0 0 0,-2-4 0 0 0,-6 2 0 0 0,-4 6 0 0 0,0 5 0 0 0,4 5 0 0 0,5 4 0 0 0,0 2 0 0 0,-5-9 0 0 0,0-3 0 0 0,-1 0 0 0 0,1-7 0 0 0,5-2 0 0 0,-3 4 0 0 0,-3 4 0 0 0,-5 6 0 0 0,2 5 0 0 0,5 2 0 0 0,4 3 0 0 0,5-10 0 0 0,4-5 0 0 0,1 2 0 0 0,2 2 0 0 0,1 3 0 0 0,0 4 0 0 0,0 1 0 0 0,-6-9 0 0 0,-8-3 0 0 0,-1 1 0 0 0,1 2 0 0 0,3 5 0 0 0,4 2 0 0 0,2 3 0 0 0,2 1 0 0 0,1 2 0 0 0,2 0 0 0 0,-1 0 0 0 0,1 0 0 0 0,-1 0 0 0 0,1 0 0 0 0,-1 0 0 0 0,0-1 0 0 0,0 1 0 0 0,0-1 0 0 0,0 1 0 0 0,0-1 0 0 0,0 1 0 0 0,0-1 0 0 0,0 0 0 0 0,0 1 0 0 0,0-1 0 0 0,0 1 0 0 0,0 0 0 0 0,0-1 0 0 0,0 1 0 0 0,0 0 0 0 0,0-1 0 0 0,0 1 0 0 0,0 0 0 0 0,0 6 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9019 7938 16383 0 0,'-5'-5'0'0'0,"-7"-8"0"0"0,-8-2 0 0 0,-6 2 0 0 0,-4 3 0 0 0,-3 4 0 0 0,-2 1 0 0 0,0 4 0 0 0,1 0 0 0 0,-1 1 0 0 0,1 1 0 0 0,0-1 0 0 0,0 1 0 0 0,0-1 0 0 0,1 1 0 0 0,0 4 0 0 0,0 2 0 0 0,-1 5 0 0 0,7 7 0 0 0,1 5 0 0 0,6 4 0 0 0,1 5 0 0 0,-2 1 0 0 0,3 1 0 0 0,4 0 0 0 0,5 0 0 0 0,-2 0 0 0 0,1-1 0 0 0,3 0 0 0 0,2 0 0 0 0,-3 10 0 0 0,-6 3 0 0 0,0 1 0 0 0,2-3 0 0 0,3-3 0 0 0,9-3 0 0 0,9-2 0 0 0,4-2 0 0 0,-1-2 0 0 0,3 0 0 0 0,0 0 0 0 0,2-1 0 0 0,5 1 0 0 0,4 1 0 0 0,4-1 0 0 0,3-1 0 0 0,1-5 0 0 0,0-2 0 0 0,1-5 0 0 0,0 0 0 0 0,0-4 0 0 0,-1-5 0 0 0,0-4 0 0 0,0-3 0 0 0,0-8 0 0 0,-1-3 0 0 0,1 0 0 0 0,0-6 0 0 0,-1 1 0 0 0,1-4 0 0 0,0-4 0 0 0,-1-5 0 0 0,-1-3 0 0 0,0-1 0 0 0,0-3 0 0 0,-1 1 0 0 0,-5-2 0 0 0,-3 0 0 0 0,-4 0 0 0 0,10-11 0 0 0,1-16 0 0 0,-6-3 0 0 0,-6 3 0 0 0,-6 7 0 0 0,-6 6 0 0 0,-3 5 0 0 0,-3 5 0 0 0,-1 2 0 0 0,0 2 0 0 0,-5-10 0 0 0,-8-3 0 0 0,-6 1 0 0 0,-5 8 0 0 0,-5 5 0 0 0,-2 2 0 0 0,-3 1 0 0 0,5 6 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8317 8436 16383 0 0,'6'-5'0'0'0,"-5"-8"0"0"0,-7-6 0 0 0,-2-6 0 0 0,-1-4 0 0 0,3-3 0 0 0,1-2 0 0 0,7-1 0 0 0,9 0 0 0 0,2 1 0 0 0,5-1 0 0 0,4 2 0 0 0,-1-1 0 0 0,-5 0 0 0 0,-4 0 0 0 0,-5 1 0 0 0,-4-1 0 0 0,-1 1 0 0 0,-2 0 0 0 0,-1-1 0 0 0,0 1 0 0 0,0 0 0 0 0,0 0 0 0 0,1-1 0 0 0,-1 1 0 0 0,1 0 0 0 0,0-1 0 0 0,6-9 0 0 0,1-5 0 0 0,0 1 0 0 0,-1 9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16818 7185 16383 0 0,'0'5'0'0'0,"-5"-4"0"0"0,-8 5 0 0 0,-1 6 0 0 0,1 9 0 0 0,-3 17 0 0 0,-4 9 0 0 0,1 2 0 0 0,4-1 0 0 0,5-2 0 0 0,9-4 0 0 0,5-1 0 0 0,8-3 0 0 0,6-2 0 0 0,2 0 0 0 0,-4 0 0 0 0,-4 11 0 0 0,-4 3 0 0 0,-3 1 0 0 0,2-5 0 0 0,1-3 0 0 0,-2-2 0 0 0,4-3 0 0 0,7 10 0 0 0,5 14 0 0 0,0 3 0 0 0,-4 9 0 0 0,0-4 0 0 0,4 6 0 0 0,-3-6 0 0 0,-10-7 0 0 0,0 2 0 0 0,-2-3 0 0 0,-3-6 0 0 0,-1-7 0 0 0,-1-6 0 0 0,-2-4 0 0 0,0-4 0 0 0,0-1 0 0 0,0-1 0 0 0,-1 11 0 0 0,1 15 0 0 0,0 5 0 0 0,-6 8 0 0 0,-2 10 0 0 0,-5-3 0 0 0,-7 2 0 0 0,1 13 0 0 0,3 14 0 0 0,-2 13 0 0 0,3 3 0 0 0,3-1 0 0 0,4 2 0 0 0,3-2 0 0 0,3-16 0 0 0,7-9 0 0 0,4 4 0 0 0,4-10 0 0 0,2 4 0 0 0,-3 3 0 0 0,-3 3 0 0 0,-3 0 0 0 0,3-9 0 0 0,5-16 0 0 0,1-14 0 0 0,-2-1 0 0 0,2 7 0 0 0,-1 10 0 0 0,-3 8 0 0 0,2 7 0 0 0,5 5 0 0 0,0 4 0 0 0,-4 1 0 0 0,-4 1 0 0 0,-3 0 0 0 0,-4 0 0 0 0,-2-13 0 0 0,-6-3 0 0 0,-4 7 0 0 0,-5-7 0 0 0,-6-12 0 0 0,1-13 0 0 0,3-11 0 0 0,4-9 0 0 0,5-6 0 0 0,3-3 0 0 0,2-1 0 0 0,7-1 0 0 0,9-1 0 0 0,6 0 0 0 0,1 0 0 0 0,-4 0 0 0 0,-5 2 0 0 0,-4-1 0 0 0,-3 0 0 0 0,-3 1 0 0 0,-2 0 0 0 0,5-1 0 0 0,7 0 0 0 0,2 0 0 0 0,3-11 0 0 0,6-14 0 0 0,3-15 0 0 0,4-10 0 0 0,2-4 0 0 0,2 3 0 0 0,0 4 0 0 0,1 4 0 0 0,12 5 0 0 0,22 2 0 0 0,17 2 0 0 0,11 1 0 0 0,-4 1 0 0 0,-13-6 0 0 0,-12-2 0 0 0,-14-5 0 0 0,-8-6 0 0 0,-8-6 0 0 0,-4 1 0 0 0,-2 0 0 0 0,-1-3 0 0 0,0-2 0 0 0,0 4 0 0 0,2 0 0 0 0,0-1 0 0 0,0-2 0 0 0,1 3 0 0 0,0 7 0 0 0,-1 5 0 0 0,1 5 0 0 0,0 4 0 0 0,-1 2 0 0 0,1 2 0 0 0,0 0 0 0 0,-1 0 0 0 0,12 0 0 0 0,23-6 0 0 0,24-9 0 0 0,21-2 0 0 0,23 2 0 0 0,5 4 0 0 0,4 3 0 0 0,1 2 0 0 0,-18 3 0 0 0,-25 2 0 0 0,-24 0 0 0 0,-20 6 0 0 0,-14 2 0 0 0,-9 6 0 0 0,7 5 0 0 0,14 7 0 0 0,29-3 0 0 0,32 3 0 0 0,27 8 0 0 0,14 0 0 0 0,4-7 0 0 0,-7-2 0 0 0,-14 1 0 0 0,-24-4 0 0 0,-26-6 0 0 0,-24-5 0 0 0,-17-5 0 0 0,-11-4 0 0 0,-8-1 0 0 0,-2-2 0 0 0,0 0 0 0 0,19 6 0 0 0,18 2 0 0 0,5 0 0 0 0,-5 4 0 0 0,4 6 0 0 0,-4 1 0 0 0,-8-4 0 0 0,-8-3 0 0 0,-7-4 0 0 0,-5-4 0 0 0,-4-1 0 0 0,-1-2 0 0 0,-2 0 0 0 0,0-1 0 0 0,0 0 0 0 0,1 1 0 0 0,0-1 0 0 0,-1 1 0 0 0,2 0 0 0 0,0 0 0 0 0,12 0 0 0 0,5 0 0 0 0,10 0 0 0 0,2 0 0 0 0,-5 0 0 0 0,5-6 0 0 0,-1-2 0 0 0,-7-5 0 0 0,-6-6 0 0 0,-7-4 0 0 0,-5 0 0 0 0,-3 0 0 0 0,11-3 0 0 0,4-3 0 0 0,10-1 0 0 0,21 3 0 0 0,2 7 0 0 0,-7 7 0 0 0,-9 5 0 0 0,-11-1 0 0 0,-15-5 0 0 0,-14-5 0 0 0,-12-6 0 0 0,-7-15 0 0 0,-6-8 0 0 0,-3-1 0 0 0,-1 1 0 0 0,-6-23 0 0 0,-2-5 0 0 0,1-7 0 0 0,3 4 0 0 0,1 9 0 0 0,3 12 0 0 0,2 9 0 0 0,0 8 0 0 0,1 4 0 0 0,1 4 0 0 0,-1-11 0 0 0,-6-21 0 0 0,-1-7 0 0 0,-6 4 0 0 0,-6 7 0 0 0,0 9 0 0 0,-2 5 0 0 0,2 6 0 0 0,5 4 0 0 0,-2 1 0 0 0,-2 2 0 0 0,0-1 0 0 0,-2-11 0 0 0,3-4 0 0 0,-2 0 0 0 0,-3 3 0 0 0,2-7 0 0 0,0-2 0 0 0,2 4 0 0 0,4 4 0 0 0,-1-13 0 0 0,-4-15 0 0 0,1-25 0 0 0,4-14 0 0 0,10-5 0 0 0,5 1 0 0 0,-2 3 0 0 0,-2 4 0 0 0,0 14 0 0 0,-6 7 0 0 0,-6 12 0 0 0,-7 14 0 0 0,-6 11 0 0 0,3 11 0 0 0,6 5 0 0 0,-1-8 0 0 0,-2-2 0 0 0,-3 1 0 0 0,-2 4 0 0 0,-3-9 0 0 0,-2-20 0 0 0,4-22 0 0 0,1-13 0 0 0,-1-12 0 0 0,4-18 0 0 0,7-3 0 0 0,-1-2 0 0 0,4-1 0 0 0,3 17 0 0 0,-1 25 0 0 0,-5 23 0 0 0,-4 20 0 0 0,1 14 0 0 0,4 7 0 0 0,5 6 0 0 0,4 1 0 0 0,-2 1 0 0 0,-5 0 0 0 0,-1-2 0 0 0,-2-1 0 0 0,1 0 0 0 0,-1-2 0 0 0,-5 0 0 0 0,3-1 0 0 0,4 1 0 0 0,5-1 0 0 0,3 2 0 0 0,4-2 0 0 0,2 2 0 0 0,1-1 0 0 0,1 0 0 0 0,0 0 0 0 0,-6 1 0 0 0,-1-1 0 0 0,-1 0 0 0 0,2 1 0 0 0,1-1 0 0 0,2 7 0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8284 8729 16383 0 0,'6'-6'0'0'0,"19"-7"0"0"0,11-8 0 0 0,4-6 0 0 0,-3-4 0 0 0,-10-2 0 0 0,-2-12 0 0 0,-7-5 0 0 0,0 1 0 0 0,2 4 0 0 0,-3 2 0 0 0,-4 4 0 0 0,-4 3 0 0 0,-4 1 0 0 0,-2 1 0 0 0,3-9 0 0 0,1-3 0 0 0,4 0 0 0 0,7 2 0 0 0,-1 4 0 0 0,3 1 0 0 0,-2 3 0 0 0,1-10 0 0 0,4-3 0 0 0,3 1 0 0 0,-4 5 0 0 0,1 2 0 0 0,2 4 0 0 0,1 2 0 0 0,-3 1 0 0 0,-1 12 0 0 0,2 4 0 0 0,2 1 0 0 0,3-5 0 0 0,0-2 0 0 0,2-3 0 0 0,-4-3 0 0 0,-2-1 0 0 0,0-1 0 0 0,2-1 0 0 0,1 0 0 0 0,2 0 0 0 0,1 1 0 0 0,0-1 0 0 0,1 0 0 0 0,1 1 0 0 0,0-1 0 0 0,-1 1 0 0 0,1 0 0 0 0,0 4 0 0 0,1 2 0 0 0,0 5 0 0 0,0 0 0 0 0,0 5 0 0 0,0-2 0 0 0,0-3 0 0 0,1-3 0 0 0,-1-2 0 0 0,0-3 0 0 0,-1 4 0 0 0,1 0 0 0 0,0 4 0 0 0,10 1 0 0 0,4 3 0 0 0,-1 0 0 0 0,-3-4 0 0 0,-2 1 0 0 0,-4 0 0 0 0,-2-3 0 0 0,-1-3 0 0 0,-1 3 0 0 0,-1 0 0 0 0,0-1 0 0 0,0-2 0 0 0,0 3 0 0 0,1 0 0 0 0,0-1 0 0 0,0 4 0 0 0,0 4 0 0 0,0 0 0 0 0,0 3 0 0 0,0 3 0 0 0,-1 4 0 0 0,13-4 0 0 0,3-5 0 0 0,-1 0 0 0 0,-1-3 0 0 0,-5 2 0 0 0,-2 2 0 0 0,-4 0 0 0 0,-1-4 0 0 0,-2 1 0 0 0,1 4 0 0 0,-1-2 0 0 0,1 2 0 0 0,0 9 0 0 0,1 5 0 0 0,0 2 0 0 0,0 1 0 0 0,0 0 0 0 0,-1-1 0 0 0,0-7 0 0 0,0-2 0 0 0,0-1 0 0 0,-1 1 0 0 0,13-4 0 0 0,3-5 0 0 0,-1-2 0 0 0,-2-2 0 0 0,-4 2 0 0 0,-2 4 0 0 0,-3-2 0 0 0,-2-3 0 0 0,-1 1 0 0 0,0 4 0 0 0,-1 3 0 0 0,1 4 0 0 0,-1-2 0 0 0,13 6 0 0 0,3 3 0 0 0,0 1 0 0 0,-3 1 0 0 0,-4-6 0 0 0,-2-2 0 0 0,-4-1 0 0 0,11-5 0 0 0,2-5 0 0 0,-1-1 0 0 0,9-4 0 0 0,1 3 0 0 0,-4 4 0 0 0,-5 4 0 0 0,-6 4 0 0 0,-3 3 0 0 0,-4 2 0 0 0,-2-4 0 0 0,-1-7 0 0 0,0-2 0 0 0,0 2 0 0 0,0 3 0 0 0,0 3 0 0 0,0 3 0 0 0,1 1 0 0 0,-1 1 0 0 0,1 2 0 0 0,0-1 0 0 0,-1 1 0 0 0,1-1 0 0 0,0 1 0 0 0,11-1 0 0 0,5 0 0 0 0,-2 0 0 0 0,-2 0 0 0 0,-4 0 0 0 0,-3 0 0 0 0,-2 0 0 0 0,-2 0 0 0 0,-2 0 0 0 0,1 0 0 0 0,-1 0 0 0 0,11 0 0 0 0,17-6 0 0 0,3-2 0 0 0,-3 1 0 0 0,4 1 0 0 0,17-4 0 0 0,12-7 0 0 0,-5 0 0 0 0,-10 3 0 0 0,-13 3 0 0 0,-12 4 0 0 0,-9 4 0 0 0,-6 1 0 0 0,-4 2 0 0 0,-3 0 0 0 0,0 1 0 0 0,-1 0 0 0 0,12-1 0 0 0,17 1 0 0 0,3-1 0 0 0,-2 0 0 0 0,6 0 0 0 0,-3 0 0 0 0,-5 0 0 0 0,-8 0 0 0 0,-5 0 0 0 0,6 0 0 0 0,1 0 0 0 0,-3 0 0 0 0,-3 0 0 0 0,7 0 0 0 0,1 0 0 0 0,-4 0 0 0 0,-4 0 0 0 0,-4 0 0 0 0,8 0 0 0 0,2 0 0 0 0,-3 0 0 0 0,-3 0 0 0 0,-3 0 0 0 0,8 0 0 0 0,12 0 0 0 0,2 0 0 0 0,-4 0 0 0 0,-7 0 0 0 0,-6 0 0 0 0,-6 0 0 0 0,-4 0 0 0 0,-2 0 0 0 0,-2 0 0 0 0,-1 0 0 0 0,-2 0 0 0 0,20-6 0 0 0,6-2 0 0 0,-1 0 0 0 0,-3 2 0 0 0,6 1 0 0 0,11 3 0 0 0,-1 0 0 0 0,-6 2 0 0 0,3 5 0 0 0,9 9 0 0 0,8 2 0 0 0,8-2 0 0 0,6-4 0 0 0,3-3 0 0 0,-9-2 0 0 0,4 3 0 0 0,-8 6 0 0 0,6 1 0 0 0,-8-2 0 0 0,0 2 0 0 0,-9 0 0 0 0,-11-4 0 0 0,-12-4 0 0 0,2-2 0 0 0,10 3 0 0 0,0 6 0 0 0,-6 7 0 0 0,-6-1 0 0 0,-7-4 0 0 0,-5-4 0 0 0,8 2 0 0 0,1 3 0 0 0,-1 0 0 0 0,8 2 0 0 0,12-1 0 0 0,11 1 0 0 0,19 24 0 0 0,15 10 0 0 0,-4 2 0 0 0,-16-2 0 0 0,-18-11 0 0 0,-3-6 0 0 0,1-10 0 0 0,7-8 0 0 0,-5-9 0 0 0,-9-4 0 0 0,1-4 0 0 0,-5-2 0 0 0,-7-1 0 0 0,-7 0 0 0 0,-7 1 0 0 0,8 5 0 0 0,13 9 0 0 0,1 8 0 0 0,-5 5 0 0 0,-6 4 0 0 0,-6-3 0 0 0,-6-6 0 0 0,8-1 0 0 0,2-3 0 0 0,-2-5 0 0 0,8-5 0 0 0,0 2 0 0 0,15 1 0 0 0,1 2 0 0 0,6 1 0 0 0,6 3 0 0 0,-5-1 0 0 0,-10-2 0 0 0,-12 1 0 0 0,-10 4 0 0 0,-8-1 0 0 0,-4-4 0 0 0,-4-3 0 0 0,11 1 0 0 0,14 6 0 0 0,2 4 0 0 0,-3-2 0 0 0,-6 2 0 0 0,-5-2 0 0 0,-6 0 0 0 0,-3-1 0 0 0,-2 1 0 0 0,-2 3 0 0 0,0 3 0 0 0,-1 3 0 0 0,0 1 0 0 0,0 2 0 0 0,1 0 0 0 0,5 6 0 0 0,2 3 0 0 0,0-2 0 0 0,-1-1 0 0 0,-2-1 0 0 0,-2-2 0 0 0,-1-1 0 0 0,-1-11 0 0 0,-1-5 0 0 0,1-4 0 0 0,0 1 0 0 0,0-2 0 0 0,1 3 0 0 0,-1 4 0 0 0,1 5 0 0 0,-1 4 0 0 0,1 2 0 0 0,-1 2 0 0 0,1-5 0 0 0,-6 0 0 0 0,-2 0 0 0 0,-1 1 0 0 0,-3 2 0 0 0,-1 1 0 0 0,1 1 0 0 0,3-1 0 0 0,1 1 0 0 0,3 0 0 0 0,1-1 0 0 0,0 0 0 0 0,3 1 0 0 0,11-12 0 0 0,25-16 0 0 0,24-19 0 0 0,2-9 0 0 0,-8 6 0 0 0,-15 5 0 0 0,-12 11 0 0 0,-11 11 0 0 0,-15 9 0 0 0,-6 8 0 0 0,-3 5 0 0 0,0 3 0 0 0,1 2 0 0 0,1 0 0 0 0,1 0 0 0 0,2-1 0 0 0,0-1 0 0 0,1 0 0 0 0,1 0 0 0 0,-6 1 0 0 0,-7-1 0 0 0,-1 0 0 0 0,-4 0 0 0 0,2 0 0 0 0,2 0 0 0 0,-1-7 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8854 8299 16383 0 0,'5'-5'0'0'0,"7"-7"0"0"0,7-7 0 0 0,7-6 0 0 0,3-5 0 0 0,5 3 0 0 0,0 0 0 0 0,7-6 0 0 0,2-4 0 0 0,11 0 0 0 0,2-1 0 0 0,17-6 0 0 0,2 0 0 0 0,-6 0 0 0 0,-10 3 0 0 0,-9 3 0 0 0,-7 1 0 0 0,-6 3 0 0 0,-2 0 0 0 0,-2 2 0 0 0,-1 0 0 0 0,0 0 0 0 0,0-1 0 0 0,1 7 0 0 0,0 7 0 0 0,1 1 0 0 0,1 4 0 0 0,-1-2 0 0 0,1-3 0 0 0,-1 0 0 0 0,1-1 0 0 0,-1-3 0 0 0,-1-4 0 0 0,0 4 0 0 0,1-1 0 0 0,0-2 0 0 0,1 4 0 0 0,-1 5 0 0 0,0 0 0 0 0,1-2 0 0 0,9-4 0 0 0,16-4 0 0 0,3-2 0 0 0,-4-2 0 0 0,-7-1 0 0 0,-6-1 0 0 0,-6 6 0 0 0,-2 7 0 0 0,-3 1 0 0 0,0 5 0 0 0,-1 3 0 0 0,1-1 0 0 0,0-4 0 0 0,0 0 0 0 0,0-2 0 0 0,0 1 0 0 0,-1 5 0 0 0,0 3 0 0 0,0-2 0 0 0,0-4 0 0 0,0 0 0 0 0,1-3 0 0 0,0 2 0 0 0,0 3 0 0 0,0-1 0 0 0,-1-4 0 0 0,1 0 0 0 0,-1 5 0 0 0,0 3 0 0 0,-1 5 0 0 0,1 2 0 0 0,-1 1 0 0 0,1 2 0 0 0,-1 1 0 0 0,1 0 0 0 0,0-6 0 0 0,0-2 0 0 0,-1 1 0 0 0,1 1 0 0 0,0-5 0 0 0,-1-5 0 0 0,0 0 0 0 0,1 2 0 0 0,0 3 0 0 0,0 4 0 0 0,0 3 0 0 0,0 1 0 0 0,0 2 0 0 0,0 0 0 0 0,0 1 0 0 0,-1-1 0 0 0,1 1 0 0 0,0-1 0 0 0,-1 1 0 0 0,1-1 0 0 0,0 0 0 0 0,0 0 0 0 0,-1 0 0 0 0,1 0 0 0 0,0 0 0 0 0,-1 0 0 0 0,1 0 0 0 0,0 0 0 0 0,-1 0 0 0 0,1 0 0 0 0,0 0 0 0 0,0 0 0 0 0,-1 0 0 0 0,1 0 0 0 0,0 0 0 0 0,0 0 0 0 0,-1 0 0 0 0,1 0 0 0 0,0 0 0 0 0,-1 0 0 0 0,1 0 0 0 0,0 0 0 0 0,-1 0 0 0 0,1 0 0 0 0,0 0 0 0 0,0 0 0 0 0,-1 0 0 0 0,1 0 0 0 0,0 0 0 0 0,0 0 0 0 0,-1 0 0 0 0,1 0 0 0 0,0 0 0 0 0,-1 0 0 0 0,1 0 0 0 0,0 0 0 0 0,-1 0 0 0 0,1 0 0 0 0,0 0 0 0 0,0 0 0 0 0,-1 0 0 0 0,1 0 0 0 0,0 0 0 0 0,-1 0 0 0 0,1 0 0 0 0,-1 0 0 0 0,1 0 0 0 0,0 0 0 0 0,-1 0 0 0 0,12 6 0 0 0,5 1 0 0 0,-1 1 0 0 0,-3-2 0 0 0,-4-2 0 0 0,-3-1 0 0 0,-2-2 0 0 0,-2 0 0 0 0,-1 5 0 0 0,0 6 0 0 0,1 3 0 0 0,-1-3 0 0 0,1-2 0 0 0,-1-4 0 0 0,0-2 0 0 0,-1-2 0 0 0,1-1 0 0 0,0-2 0 0 0,1 1 0 0 0,1-1 0 0 0,-2 1 0 0 0,13-1 0 0 0,3 1 0 0 0,-1 0 0 0 0,-3 0 0 0 0,-4 0 0 0 0,-3 0 0 0 0,-2 0 0 0 0,-2 0 0 0 0,-2 0 0 0 0,0 0 0 0 0,0 0 0 0 0,0 0 0 0 0,0 0 0 0 0,12 0 0 0 0,5 0 0 0 0,-2 0 0 0 0,9 0 0 0 0,2 0 0 0 0,-5 0 0 0 0,-4 0 0 0 0,7 0 0 0 0,-1 0 0 0 0,-3 0 0 0 0,-5 0 0 0 0,-4 0 0 0 0,-5 0 0 0 0,-2 0 0 0 0,-3 0 0 0 0,0 0 0 0 0,-1 0 0 0 0,0 0 0 0 0,-1 0 0 0 0,1 0 0 0 0,1 0 0 0 0,-1 0 0 0 0,1 0 0 0 0,1 0 0 0 0,12 0 0 0 0,4 0 0 0 0,-2 0 0 0 0,-2 0 0 0 0,-5 0 0 0 0,-2 0 0 0 0,-4 0 0 0 0,-1 0 0 0 0,-1 0 0 0 0,-1 0 0 0 0,0 0 0 0 0,0 0 0 0 0,1 5 0 0 0,0 3 0 0 0,20-7 0 0 0,6-3 0 0 0,-1-2 0 0 0,-5 0 0 0 0,-6 1 0 0 0,-5 1 0 0 0,14 7 0 0 0,4 2 0 0 0,-3 0 0 0 0,6 0 0 0 0,11-3 0 0 0,-2-1 0 0 0,-8-1 0 0 0,-8-2 0 0 0,18 1 0 0 0,20-8 0 0 0,1-1 0 0 0,-11 0 0 0 0,-13 7 0 0 0,-14 3 0 0 0,-10 2 0 0 0,-8 0 0 0 0,-5 0 0 0 0,-2 4 0 0 0,-2 6 0 0 0,0 1 0 0 0,0 3 0 0 0,13-1 0 0 0,4 2 0 0 0,0 3 0 0 0,-2-2 0 0 0,-3 1 0 0 0,-3-3 0 0 0,-3-4 0 0 0,-2-5 0 0 0,0-4 0 0 0,-2-3 0 0 0,0-1 0 0 0,1 4 0 0 0,0 7 0 0 0,1 8 0 0 0,-1-1 0 0 0,1-3 0 0 0,-1 1 0 0 0,0 4 0 0 0,12-3 0 0 0,3-4 0 0 0,0 2 0 0 0,-3-3 0 0 0,7 2 0 0 0,-1 4 0 0 0,-2-2 0 0 0,6 3 0 0 0,0-3 0 0 0,-4 1 0 0 0,-4 4 0 0 0,-4-2 0 0 0,-4 1 0 0 0,-2-3 0 0 0,-2-5 0 0 0,-1-4 0 0 0,-1 2 0 0 0,-1 4 0 0 0,1 0 0 0 0,-1 3 0 0 0,12 4 0 0 0,4 4 0 0 0,0 3 0 0 0,-3 2 0 0 0,-3 1 0 0 0,8 2 0 0 0,28 1 0 0 0,25 6 0 0 0,26-9 0 0 0,17-4 0 0 0,14-1 0 0 0,-3 7 0 0 0,-9-2 0 0 0,-25-1 0 0 0,-27 0 0 0 0,-24-5 0 0 0,-19-2 0 0 0,-11-4 0 0 0,-8-7 0 0 0,-4 1 0 0 0,-2 4 0 0 0,0-3 0 0 0,12 3 0 0 0,4-2 0 0 0,0-4 0 0 0,-2 2 0 0 0,-2 3 0 0 0,-3 5 0 0 0,-2-1 0 0 0,-2 1 0 0 0,0 2 0 0 0,0 3 0 0 0,-1 2 0 0 0,1 1 0 0 0,-1 0 0 0 0,-1 2 0 0 0,1-6 0 0 0,0-2 0 0 0,-1 0 0 0 0,0 2 0 0 0,0 2 0 0 0,1 1 0 0 0,-1 2 0 0 0,0 0 0 0 0,0 0 0 0 0,0 1 0 0 0,0-6 0 0 0,0-1 0 0 0,0-1 0 0 0,0 2 0 0 0,0-4 0 0 0,1 0 0 0 0,1 1 0 0 0,-1 3 0 0 0,-6-4 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6645 9959 16383 0 0,'0'5'0'0'0,"0"8"0"0"0,0 7 0 0 0,0 6 0 0 0,0 4 0 0 0,0 3 0 0 0,0 1 0 0 0,0 1 0 0 0,5 0 0 0 0,2 0 0 0 0,0-1 0 0 0,-2 0 0 0 0,4 0 0 0 0,0 1 0 0 0,5 0 0 0 0,10 4 0 0 0,8 13 0 0 0,2 3 0 0 0,-3-3 0 0 0,-8-9 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17944 7372 16383 0 0,'-6'5'0'0'0,"-2"9"0"0"0,5 0 0 0 0,10-1 0 0 0,9 3 0 0 0,7 3 0 0 0,5 5 0 0 0,2 2 0 0 0,3 3 0 0 0,0 2 0 0 0,0 0 0 0 0,-1 2 0 0 0,1 0 0 0 0,-1 0 0 0 0,0 0 0 0 0,0-1 0 0 0,-6 1 0 0 0,-2 0 0 0 0,-5 0 0 0 0,-6 1 0 0 0,-5 0 0 0 0,-3-1 0 0 0,-4 1 0 0 0,-1 0 0 0 0,-1-1 0 0 0,0 1 0 0 0,0-1 0 0 0,0 1 0 0 0,0-1 0 0 0,1 0 0 0 0,0 1 0 0 0,0-1 0 0 0,0 0 0 0 0,5 1 0 0 0,2-6 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19000 8061 16383 0 0,'-6'0'0'0'0,"-7"0"0"0"0,-8 0 0 0 0,-5 0 0 0 0,-5 0 0 0 0,-2 0 0 0 0,-2 0 0 0 0,1 0 0 0 0,-1 0 0 0 0,0 0 0 0 0,0 0 0 0 0,1 0 0 0 0,0 0 0 0 0,1 0 0 0 0,-1 0 0 0 0,0 0 0 0 0,1 0 0 0 0,-1 0 0 0 0,1 0 0 0 0,0 0 0 0 0,-1 0 0 0 0,1 0 0 0 0,-1 0 0 0 0,1 0 0 0 0,0 0 0 0 0,-1 0 0 0 0,1 0 0 0 0,0 0 0 0 0,0 0 0 0 0,0 0 0 0 0,-1 0 0 0 0,1 0 0 0 0,0 0 0 0 0,-1 0 0 0 0,1 0 0 0 0,-1 0 0 0 0,-9-5 0 0 0,-5-7 0 0 0,2-7 0 0 0,1-1 0 0 0,4 4 0 0 0,3 5 0 0 0,2 3 0 0 0,1 4 0 0 0,2 2 0 0 0,0 7 0 0 0,0-2 0 0 0,1 3 0 0 0,0 6 0 0 0,0 6 0 0 0,1 6 0 0 0,-1-1 0 0 0,-1 1 0 0 0,0 2 0 0 0,1 2 0 0 0,-1 2 0 0 0,1 1 0 0 0,1 0 0 0 0,0 1 0 0 0,10 0 0 0 0,9 1 0 0 0,2 1 0 0 0,7 0 0 0 0,4 1 0 0 0,7 1 0 0 0,8-1 0 0 0,6-12 0 0 0,5-4 0 0 0,3 0 0 0 0,1 1 0 0 0,-4 4 0 0 0,-2 2 0 0 0,2-2 0 0 0,1 0 0 0 0,2-4 0 0 0,1 0 0 0 0,1 2 0 0 0,0-2 0 0 0,0 1 0 0 0,1 2 0 0 0,1-3 0 0 0,-1-5 0 0 0,1-4 0 0 0,-1-5 0 0 0,1 3 0 0 0,-1-1 0 0 0,1-1 0 0 0,-1-2 0 0 0,0-2 0 0 0,1-1 0 0 0,-1-2 0 0 0,0 0 0 0 0,1 0 0 0 0,0-6 0 0 0,0-2 0 0 0,2 1 0 0 0,-2 1 0 0 0,1 1 0 0 0,-1-2 0 0 0,0-2 0 0 0,-1 2 0 0 0,1 2 0 0 0,-1 1 0 0 0,0 2 0 0 0,0 1 0 0 0,1 1 0 0 0,-1 0 0 0 0,1 0 0 0 0,0 1 0 0 0,-1-6 0 0 0,1-7 0 0 0,-2-7 0 0 0,1 0 0 0 0,1 4 0 0 0,-1 3 0 0 0,1 5 0 0 0,0 3 0 0 0,0 2 0 0 0,0 2 0 0 0,-1 0 0 0 0,1 1 0 0 0,0 0 0 0 0,-1 0 0 0 0,0-1 0 0 0,0 0 0 0 0,1 1 0 0 0,-1-1 0 0 0,0 0 0 0 0,1 0 0 0 0,-1 0 0 0 0,1 0 0 0 0,-1 0 0 0 0,1-1 0 0 0,-1 1 0 0 0,1 0 0 0 0,-1 0 0 0 0,1 0 0 0 0,-1 0 0 0 0,1 0 0 0 0,0 0 0 0 0,-1 0 0 0 0,1 0 0 0 0,-1 0 0 0 0,0 0 0 0 0,1 0 0 0 0,-1-5 0 0 0,0-8 0 0 0,1-7 0 0 0,0-5 0 0 0,0-4 0 0 0,0-3 0 0 0,-7-2 0 0 0,-8-1 0 0 0,-6 0 0 0 0,-7 0 0 0 0,-8 1 0 0 0,-10-1 0 0 0,-9 1 0 0 0,-6 1 0 0 0,-4 1 0 0 0,-2 0 0 0 0,-3 0 0 0 0,1 0 0 0 0,0 1 0 0 0,0 4 0 0 0,0 3 0 0 0,1-1 0 0 0,1-1 0 0 0,-1 4 0 0 0,0 5 0 0 0,-1 1 0 0 0,0-3 0 0 0,0 2 0 0 0,0 4 0 0 0,0 5 0 0 0,1 2 0 0 0,0 4 0 0 0,1 1 0 0 0,-1 1 0 0 0,1 1 0 0 0,0 0 0 0 0,0 5 0 0 0,0 1 0 0 0,5 0 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17510 8519 16383 0 0,'-6'5'0'0'0,"0"8"0"0"0,-1 7 0 0 0,2 6 0 0 0,1 4 0 0 0,7 3 0 0 0,4 2 0 0 0,-1-1 0 0 0,0 1 0 0 0,4 0 0 0 0,0-1 0 0 0,-2 0 0 0 0,-2-1 0 0 0,4 1 0 0 0,5-1 0 0 0,-5 0 0 0 0,-5 0 0 0 0,3 0 0 0 0,0 1 0 0 0,-1-1 0 0 0,-3 1 0 0 0,-1-1 0 0 0,-1 1 0 0 0,-2-1 0 0 0,0 1 0 0 0,0-1 0 0 0,0 0 0 0 0,-1 1 0 0 0,1-1 0 0 0,0 0 0 0 0,0 1 0 0 0,0-1 0 0 0,0 0 0 0 0,0 1 0 0 0,0-1 0 0 0,0 1 0 0 0,0-1 0 0 0,0 0 0 0 0,0 0 0 0 0,0 1 0 0 0,0-1 0 0 0,0 0 0 0 0,0 0 0 0 0,0 1 0 0 0,0-1 0 0 0,0 0 0 0 0,0 1 0 0 0,0-1 0 0 0,0 1 0 0 0,0-1 0 0 0,0 1 0 0 0,0 0 0 0 0,0-1 0 0 0,0 1 0 0 0,0-1 0 0 0,0 0 0 0 0,0 1 0 0 0,0-1 0 0 0,0 0 0 0 0,0 1 0 0 0,0-1 0 0 0,0 0 0 0 0,0 0 0 0 0,0 1 0 0 0,0-1 0 0 0,0 1 0 0 0,5 0 0 0 0,2 1 0 0 0,0 0 0 0 0,-1 0 0 0 0,-2 0 0 0 0,3 0 0 0 0,7 0 0 0 0,6 0 0 0 0,-1 0 0 0 0,-3-1 0 0 0,-5 0 0 0 0,2 10 0 0 0,4 3 0 0 0,-2-1 0 0 0,-2-1 0 0 0,-4-4 0 0 0,-4-3 0 0 0,-2-2 0 0 0,-2-1 0 0 0,5-2 0 0 0,0 1 0 0 0,1-1 0 0 0,-2 0 0 0 0,-2 0 0 0 0,-1 0 0 0 0,-1 0 0 0 0,5 0 0 0 0,6 0 0 0 0,2 1 0 0 0,-2 0 0 0 0,-2 0 0 0 0,-4-1 0 0 0,-3 1 0 0 0,-1-1 0 0 0,-1 1 0 0 0,-2-1 0 0 0,6 1 0 0 0,2-1 0 0 0,0 1 0 0 0,-2-1 0 0 0,-1 0 0 0 0,-1 0 0 0 0,-2 1 0 0 0,5-1 0 0 0,7 0 0 0 0,0 0 0 0 0,0 1 0 0 0,1 0 0 0 0,0 1 0 0 0,-4-1 0 0 0,3 0 0 0 0,4 0 0 0 0,5 0 0 0 0,4-1 0 0 0,4-5 0 0 0,1-3 0 0 0,2-1 0 0 0,2-3 0 0 0,-1-6 0 0 0,0-6 0 0 0,0-9 0 0 0,0-5 0 0 0,0-2 0 0 0,0 1 0 0 0,-1 1 0 0 0,0 1 0 0 0,0 2 0 0 0,11-5 0 0 0,-2-6 0 0 0,-3-9 0 0 0,-3-4 0 0 0,-3-4 0 0 0,-6-2 0 0 0,-3-3 0 0 0,0 0 0 0 0,-4 0 0 0 0,-6 1 0 0 0,1-1 0 0 0,-3 1 0 0 0,-3 1 0 0 0,-4 0 0 0 0,-1-1 0 0 0,2 0 0 0 0,7 0 0 0 0,1-1 0 0 0,-2 0 0 0 0,-3 0 0 0 0,-3 2 0 0 0,-2-1 0 0 0,-2 0 0 0 0,-2 1 0 0 0,0 0 0 0 0,-1-1 0 0 0,0 1 0 0 0,1 0 0 0 0,0 0 0 0 0,-1 0 0 0 0,1-1 0 0 0,0 1 0 0 0,0 0 0 0 0,-6 0 0 0 0,-1-1 0 0 0,0 1 0 0 0,1 0 0 0 0,2 0 0 0 0,1-1 0 0 0,-4 1 0 0 0,-6-1 0 0 0,-1 1 0 0 0,1-1 0 0 0,4 1 0 0 0,3-1 0 0 0,2 0 0 0 0,2 1 0 0 0,-3-1 0 0 0,-2 1 0 0 0,1 0 0 0 0,1 0 0 0 0,2-1 0 0 0,1 1 0 0 0,1 0 0 0 0,0 0 0 0 0,1-1 0 0 0,1 1 0 0 0,-1 0 0 0 0,0 0 0 0 0,0-1 0 0 0,1 1 0 0 0,-1 0 0 0 0,0-1 0 0 0,0 1 0 0 0,-6-2 0 0 0,-7 1 0 0 0,-1-2 0 0 0,2 2 0 0 0,2-1 0 0 0,4 1 0 0 0,2 0 0 0 0,2 0 0 0 0,2 0 0 0 0,0 1 0 0 0,0 0 0 0 0,1-1 0 0 0,0 1 0 0 0,-1 0 0 0 0,-5-1 0 0 0,-2 1 0 0 0,0-1 0 0 0,2 1 0 0 0,1 0 0 0 0,1 0 0 0 0,2 0 0 0 0,1 0 0 0 0,-1-1 0 0 0,2 1 0 0 0,-1 0 0 0 0,0 0 0 0 0,1-1 0 0 0,-1 1 0 0 0,0 0 0 0 0,0-1 0 0 0,0 1 0 0 0,0-1 0 0 0,0 1 0 0 0,0 0 0 0 0,0-1 0 0 0,0 1 0 0 0,0-1 0 0 0,0 1 0 0 0,0-1 0 0 0,0 1 0 0 0,0-1 0 0 0,0 1 0 0 0,0-1 0 0 0,5 1 0 0 0,2-1 0 0 0,-1 1 0 0 0,0 0 0 0 0,-2 0 0 0 0,-2-1 0 0 0,-1 1 0 0 0,0 0 0 0 0,-1 0 0 0 0,-1-1 0 0 0,1 1 0 0 0,0 0 0 0 0,0 0 0 0 0,-1-1 0 0 0,7 1 0 0 0,0 6 0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16562 11140 16383 0 0,'0'6'0'0'0,"0"8"0"0"0,0 7 0 0 0,5 6 0 0 0,8 4 0 0 0,8-4 0 0 0,5 1 0 0 0,3-1 0 0 0,-2 3 0 0 0,-6 1 0 0 0,-2 1 0 0 0,-3 1 0 0 0,-4 1 0 0 0,-5-1 0 0 0,-4 1 0 0 0,-1 0 0 0 0,4 12 0 0 0,6 3 0 0 0,2 0 0 0 0,4-4 0 0 0,-2-2 0 0 0,3-4 0 0 0,-1-2 0 0 0,12 10 0 0 0,7 2 0 0 0,-3 10 0 0 0,-2 1 0 0 0,0-3 0 0 0,-6-5 0 0 0,-7-6 0 0 0,-7-4 0 0 0,-5 8 0 0 0,-5 1 0 0 0,-1-1 0 0 0,-2-3 0 0 0,-1-5 0 0 0,1-2 0 0 0,0-4 0 0 0,0-1 0 0 0,6-2 0 0 0,2 1 0 0 0,0-1 0 0 0,-2 0 0 0 0,-1 0 0 0 0,-1 0 0 0 0,-2 1 0 0 0,0-1 0 0 0,-1 1 0 0 0,-1 0 0 0 0,1-1 0 0 0,0 1 0 0 0,0 0 0 0 0,-1 0 0 0 0,1-1 0 0 0,6 1 0 0 0,7 0 0 0 0,1 0 0 0 0,-1 0 0 0 0,-3-1 0 0 0,-4 1 0 0 0,-2-1 0 0 0,-2 0 0 0 0,-2 1 0 0 0,0-1 0 0 0,-1 0 0 0 0,1 1 0 0 0,-1-1 0 0 0,6 1 0 0 0,8-2 0 0 0,7 1 0 0 0,7-6 0 0 0,3-8 0 0 0,3-7 0 0 0,2-5 0 0 0,0-4 0 0 0,0-3 0 0 0,12-1 0 0 0,3 0 0 0 0,-1 0 0 0 0,-2-1 0 0 0,-5 2 0 0 0,-3-1 0 0 0,-2 1 0 0 0,18-7 0 0 0,4-1 0 0 0,11 1 0 0 0,-1-5 0 0 0,0-12 0 0 0,5-1 0 0 0,-4 3 0 0 0,-7 6 0 0 0,-9-1 0 0 0,3-2 0 0 0,11 1 0 0 0,10-2 0 0 0,-1 3 0 0 0,-8-2 0 0 0,-10-3 0 0 0,-8-3 0 0 0,-7-4 0 0 0,-6-1 0 0 0,-3 4 0 0 0,-1 6 0 0 0,-2 7 0 0 0,1 0 0 0 0,0 7 0 0 0,1 6 0 0 0,1-4 0 0 0,-1 0 0 0 0,0 0 0 0 0,0 1 0 0 0,0 0 0 0 0,0 2 0 0 0,0 0 0 0 0,-1 1 0 0 0,1 0 0 0 0,0 0 0 0 0,-1 0 0 0 0,1 1 0 0 0,-1 4 0 0 0,1 8 0 0 0,0 1 0 0 0,0-2 0 0 0,-1-2 0 0 0,13 2 0 0 0,2 5 0 0 0,1-1 0 0 0,-3-3 0 0 0,-4-3 0 0 0,-2-4 0 0 0,-4-3 0 0 0,0-2 0 0 0,-3 5 0 0 0,1 1 0 0 0,-1-1 0 0 0,0-1 0 0 0,0-2 0 0 0,0-1 0 0 0,1 5 0 0 0,0 6 0 0 0,1 2 0 0 0,0 3 0 0 0,0-1 0 0 0,0-4 0 0 0,-1 2 0 0 0,0 3 0 0 0,0-1 0 0 0,-1-3 0 0 0,1-5 0 0 0,-1-3 0 0 0,1-3 0 0 0,-1-2 0 0 0,1-1 0 0 0,-1-1 0 0 0,1 0 0 0 0,-1 1 0 0 0,1 5 0 0 0,0 2 0 0 0,0 0 0 0 0,-1-2 0 0 0,1-1 0 0 0,-1-1 0 0 0,0-2 0 0 0,1 0 0 0 0,-1-1 0 0 0,1 0 0 0 0,-1-1 0 0 0,1 1 0 0 0,-1 0 0 0 0,1 0 0 0 0,-1 0 0 0 0,1 0 0 0 0,-1-6 0 0 0,-10-6 0 0 0,-9-8 0 0 0,-8-5 0 0 0,-4-5 0 0 0,-2-3 0 0 0,-2-1 0 0 0,0-1 0 0 0,0 0 0 0 0,0 0 0 0 0,1 0 0 0 0,1 1 0 0 0,-1 0 0 0 0,1 0 0 0 0,0 0 0 0 0,0 1 0 0 0,0-1 0 0 0,1 1 0 0 0,-1-1 0 0 0,0 1 0 0 0,-6-1 0 0 0,-7 0 0 0 0,-1 0 0 0 0,1 1 0 0 0,3-1 0 0 0,-2-1 0 0 0,1 0 0 0 0,2 0 0 0 0,2 0 0 0 0,4 0 0 0 0,1 1 0 0 0,1 0 0 0 0,1 1 0 0 0,0-1 0 0 0,1 1 0 0 0,-1-1 0 0 0,1 0 0 0 0,-1 1 0 0 0,0-1 0 0 0,0 0 0 0 0,0 1 0 0 0,0-1 0 0 0,0 0 0 0 0,0 1 0 0 0,0-1 0 0 0,0 0 0 0 0,0 1 0 0 0,0-1 0 0 0,0-1 0 0 0,0 0 0 0 0,0 0 0 0 0,0-1 0 0 0,0 1 0 0 0,0-2 0 0 0,0 1 0 0 0,0 0 0 0 0,0 0 0 0 0,0 1 0 0 0,0 0 0 0 0,0 1 0 0 0,0-1 0 0 0,0 2 0 0 0,0-1 0 0 0,0 1 0 0 0,0-1 0 0 0,0 1 0 0 0,0-1 0 0 0,0 1 0 0 0,0-1 0 0 0,0 1 0 0 0,0-1 0 0 0,0 1 0 0 0,0-1 0 0 0,0 1 0 0 0,0-1 0 0 0,-5 0 0 0 0,-8 1 0 0 0,-1 0 0 0 0,2-1 0 0 0,-3 0 0 0 0,2 0 0 0 0,-3-1 0 0 0,-4 0 0 0 0,-3-10 0 0 0,1-4 0 0 0,6 1 0 0 0,4 3 0 0 0,5 3 0 0 0,3 3 0 0 0,3 3 0 0 0,1 2 0 0 0,1 0 0 0 0,0 1 0 0 0,0 1 0 0 0,0-1 0 0 0,-1 5 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17077 11093 16383 0 0,'0'5'0'0'0,"0"7"0"0"0,0 7 0 0 0,0 6 0 0 0,0 4 0 0 0,0 3 0 0 0,0 2 0 0 0,0 0 0 0 0,0 1 0 0 0,0 0 0 0 0,0-1 0 0 0,0 0 0 0 0,0 0 0 0 0,0 0 0 0 0,0-1 0 0 0,0 1 0 0 0,0-1 0 0 0,0 1 0 0 0,0 0 0 0 0,0-1 0 0 0,0 1 0 0 0,0-1 0 0 0,0 1 0 0 0,5-2 0 0 0,8-5 0 0 0,7-8 0 0 0,6-7 0 0 0,4-5 0 0 0,3-5 0 0 0,1-1 0 0 0,2-2 0 0 0,-1-1 0 0 0,0 1 0 0 0,-1 0 0 0 0,1 0 0 0 0,-1 0 0 0 0,0 1 0 0 0,-1 0 0 0 0,0-6 0 0 0,1-1 0 0 0,-1 0 0 0 0,0 1 0 0 0,0 2 0 0 0,0 1 0 0 0,1 2 0 0 0,-1 1 0 0 0,0 0 0 0 0,1 0 0 0 0,0-6 0 0 0,-6-7 0 0 0,-7-7 0 0 0,-14-7 0 0 0,-7-3 0 0 0,-9-3 0 0 0,-10-1 0 0 0,0-1 0 0 0,2 0 0 0 0,5 0 0 0 0,-2 0 0 0 0,2 1 0 0 0,3 0 0 0 0,3 0 0 0 0,2 0 0 0 0,3 0 0 0 0,0 1 0 0 0,1-1 0 0 0,1 0 0 0 0,-1 0 0 0 0,1 1 0 0 0,-6-10 0 0 0,-7-3 0 0 0,-7 0 0 0 0,-5 3 0 0 0,-9-2 0 0 0,-15 1 0 0 0,-5 3 0 0 0,1 9 0 0 0,3 9 0 0 0,4 9 0 0 0,5 6 0 0 0,2 6 0 0 0,3 7 0 0 0,2 4 0 0 0,0 6 0 0 0,0 5 0 0 0,1 5 0 0 0,0 4 0 0 0,5-4 0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17220 11781 16383 0 0,'-6'6'0'0'0,"-3"6"0"0"0,2 7 0 0 0,0 6 0 0 0,3 5 0 0 0,7 3 0 0 0,2 1 0 0 0,7 1 0 0 0,6 0 0 0 0,6-1 0 0 0,3 0 0 0 0,-2 0 0 0 0,0 0 0 0 0,-4-1 0 0 0,0 0 0 0 0,-4 1 0 0 0,1-1 0 0 0,4-1 0 0 0,3-5 0 0 0,3-3 0 0 0,2-5 0 0 0,3-5 0 0 0,1-6 0 0 0,0-10 0 0 0,2-4 0 0 0,0-1 0 0 0,-1 0 0 0 0,0-3 0 0 0,0-1 0 0 0,-1-3 0 0 0,-1-6 0 0 0,0-3 0 0 0,1 1 0 0 0,-1 5 0 0 0,1 0 0 0 0,-6-4 0 0 0,-8-4 0 0 0,-7-3 0 0 0,-6-3 0 0 0,-4-1 0 0 0,-3-2 0 0 0,-1 0 0 0 0,-6 0 0 0 0,-1 0 0 0 0,0 0 0 0 0,1 1 0 0 0,3-1 0 0 0,1 1 0 0 0,2-1 0 0 0,0 1 0 0 0,1 0 0 0 0,-5 0 0 0 0,-7 5 0 0 0,-8 8 0 0 0,-6 8 0 0 0,-4 5 0 0 0,-2 4 0 0 0,-2 3 0 0 0,-1 1 0 0 0,0 5 0 0 0,0 3 0 0 0,0-1 0 0 0,1-1 0 0 0,0-3 0 0 0,1-1 0 0 0,-1 4 0 0 0,1 0 0 0 0,0 0 0 0 0,-1 3 0 0 0,1 6 0 0 0,-1 0 0 0 0,1-2 0 0 0,-11 1 0 0 0,2-1 0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18463 11090 16383 0 0,'5'5'0'0'0,"2"9"0"0"0,-5 6 0 0 0,-4 6 0 0 0,-6 5 0 0 0,-8 2 0 0 0,-6 2 0 0 0,0 0 0 0 0,5 0 0 0 0,4 0 0 0 0,5 0 0 0 0,4-1 0 0 0,2 1 0 0 0,2-2 0 0 0,1 1 0 0 0,0 0 0 0 0,-1-1 0 0 0,1 0 0 0 0,5 1 0 0 0,7-1 0 0 0,7-6 0 0 0,5-2 0 0 0,5 0 0 0 0,4-4 0 0 0,0-6 0 0 0,1-5 0 0 0,1 0 0 0 0,1 0 0 0 0,-1-2 0 0 0,-1-3 0 0 0,0-2 0 0 0,0-2 0 0 0,-1 0 0 0 0,-1-1 0 0 0,1-1 0 0 0,-1 1 0 0 0,0-1 0 0 0,1 1 0 0 0,-1 0 0 0 0,1 0 0 0 0,-1 0 0 0 0,1-1 0 0 0,0 1 0 0 0,-1 1 0 0 0,1-1 0 0 0,-1 0 0 0 0,0-6 0 0 0,-5-6 0 0 0,-7-8 0 0 0,-8-6 0 0 0,-6-4 0 0 0,-9-3 0 0 0,-5-1 0 0 0,0-1 0 0 0,0-1 0 0 0,1 2 0 0 0,-3-11 0 0 0,-6-3 0 0 0,0 1 0 0 0,2 2 0 0 0,4 3 0 0 0,3 4 0 0 0,3 2 0 0 0,-4 1 0 0 0,-6 7 0 0 0,-7 8 0 0 0,-6 7 0 0 0,-4 7 0 0 0,-2 3 0 0 0,-3-3 0 0 0,0 0 0 0 0,0 1 0 0 0,0 1 0 0 0,1 1 0 0 0,-1 2 0 0 0,0 0 0 0 0,0 1 0 0 0,0 0 0 0 0,0 0 0 0 0,0 0 0 0 0,1 0 0 0 0,6 1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16213 7955 16383 0 0,'-6'0'0'0'0,"-9"0"0"0"0,-6 0 0 0 0,-6 0 0 0 0,-4 0 0 0 0,-2-6 0 0 0,-2-1 0 0 0,0 0 0 0 0,1 1 0 0 0,-1 2 0 0 0,0 1 0 0 0,1 2 0 0 0,0 0 0 0 0,0 1 0 0 0,1 1 0 0 0,-1 5 0 0 0,0 1 0 0 0,1 1 0 0 0,-1-2 0 0 0,-11 4 0 0 0,-5 0 0 0 0,-11 5 0 0 0,-1 5 0 0 0,3-1 0 0 0,7 2 0 0 0,6-2 0 0 0,4-5 0 0 0,5 0 0 0 0,1 5 0 0 0,2-2 0 0 0,0 2 0 0 0,0-2 0 0 0,-1-5 0 0 0,0 3 0 0 0,0 3 0 0 0,-11 5 0 0 0,-16-2 0 0 0,-15 2 0 0 0,0 2 0 0 0,7 3 0 0 0,9-4 0 0 0,-3 1 0 0 0,4 1 0 0 0,6 2 0 0 0,6 2 0 0 0,6 2 0 0 0,5 1 0 0 0,3-1 0 0 0,1 1 0 0 0,2 0 0 0 0,6 0 0 0 0,1 0 0 0 0,6 1 0 0 0,-2 0 0 0 0,-1-1 0 0 0,2 0 0 0 0,-1 0 0 0 0,-3 0 0 0 0,-3-1 0 0 0,4 0 0 0 0,5 1 0 0 0,5 0 0 0 0,5 1 0 0 0,4-1 0 0 0,-4 13 0 0 0,-6 5 0 0 0,-1-1 0 0 0,2-3 0 0 0,3-3 0 0 0,3-4 0 0 0,2-3 0 0 0,2-2 0 0 0,8 0 0 0 0,7-1 0 0 0,7-1 0 0 0,6-1 0 0 0,4 0 0 0 0,2 0 0 0 0,2-5 0 0 0,1-3 0 0 0,-1 2 0 0 0,1-4 0 0 0,6 6 0 0 0,13 10 0 0 0,5 4 0 0 0,3 7 0 0 0,-3 0 0 0 0,6-7 0 0 0,10-6 0 0 0,4 3 0 0 0,-6 0 0 0 0,3-6 0 0 0,-6-3 0 0 0,-9-1 0 0 0,-8-6 0 0 0,4-1 0 0 0,-1-3 0 0 0,7-6 0 0 0,10-5 0 0 0,11-3 0 0 0,-3-4 0 0 0,-10-1 0 0 0,-10 0 0 0 0,2-1 0 0 0,-4 0 0 0 0,-5 0 0 0 0,-7 0 0 0 0,-6 1 0 0 0,-3 0 0 0 0,-3 0 0 0 0,-2 0 0 0 0,-1 0 0 0 0,0 0 0 0 0,1 0 0 0 0,-1 0 0 0 0,2 0 0 0 0,-1 0 0 0 0,0 0 0 0 0,1 0 0 0 0,11 0 0 0 0,4 0 0 0 0,1 0 0 0 0,-3 0 0 0 0,8 0 0 0 0,2 0 0 0 0,-5 0 0 0 0,7-6 0 0 0,0-2 0 0 0,-5 1 0 0 0,12 1 0 0 0,13 2 0 0 0,18 1 0 0 0,31 1 0 0 0,25 2 0 0 0,19 0 0 0 0,12 0 0 0 0,6 0 0 0 0,-5 1 0 0 0,-2-1 0 0 0,-8 0 0 0 0,-9 0 0 0 0,-16 0 0 0 0,-15 0 0 0 0,-13 0 0 0 0,-22 0 0 0 0,-21 0 0 0 0,-7 0 0 0 0,2 0 0 0 0,-5 0 0 0 0,-9 0 0 0 0,-9 0 0 0 0,5 0 0 0 0,9 0 0 0 0,20 0 0 0 0,0 0 0 0 0,3 0 0 0 0,5 0 0 0 0,4 0 0 0 0,2 0 0 0 0,3 0 0 0 0,1 0 0 0 0,1 0 0 0 0,-12 0 0 0 0,-15 0 0 0 0,-4-6 0 0 0,2-7 0 0 0,-6-7 0 0 0,-8 0 0 0 0,-9-3 0 0 0,-8 4 0 0 0,-5 4 0 0 0,-4 5 0 0 0,10-2 0 0 0,2-4 0 0 0,0-6 0 0 0,-2 2 0 0 0,-3 4 0 0 0,-2-1 0 0 0,-2-3 0 0 0,-2-4 0 0 0,0 2 0 0 0,-1-1 0 0 0,0-1 0 0 0,0-3 0 0 0,-7-2 0 0 0,-7-2 0 0 0,-7-2 0 0 0,-7 0 0 0 0,-9-13 0 0 0,-6-4 0 0 0,0 1 0 0 0,0 2 0 0 0,3 5 0 0 0,1 2 0 0 0,1 4 0 0 0,2 1 0 0 0,-5 2 0 0 0,-6 0 0 0 0,-2 0 0 0 0,-4 1 0 0 0,-4-1 0 0 0,-5 0 0 0 0,-2 0 0 0 0,-3 0 0 0 0,5-1 0 0 0,1 0 0 0 0,5-1 0 0 0,7-1 0 0 0,-2-11 0 0 0,-8-10 0 0 0,-6-1 0 0 0,-5 4 0 0 0,5-7 0 0 0,1 1 0 0 0,-1 11 0 0 0,0 8 0 0 0,-1 5 0 0 0,0 9 0 0 0,-13 3 0 0 0,-4 0 0 0 0,1-1 0 0 0,3 4 0 0 0,-9-1 0 0 0,-1-2 0 0 0,-9-3 0 0 0,-11 4 0 0 0,1 5 0 0 0,7 6 0 0 0,8-1 0 0 0,8-4 0 0 0,6 2 0 0 0,6 2 0 0 0,3-1 0 0 0,2 1 0 0 0,0 2 0 0 0,2 5 0 0 0,-2 1 0 0 0,1 3 0 0 0,-1 2 0 0 0,-1-5 0 0 0,-1-8 0 0 0,1-6 0 0 0,-1 0 0 0 0,0 3 0 0 0,0-1 0 0 0,0-4 0 0 0,0 2 0 0 0,0-1 0 0 0,-1 3 0 0 0,1 3 0 0 0,-13 0 0 0 0,-3-5 0 0 0,-11 2 0 0 0,-19 3 0 0 0,-14-2 0 0 0,-14 2 0 0 0,-14-2 0 0 0,-11-12 0 0 0,1-6 0 0 0,16-4 0 0 0,21 5 0 0 0,22 3 0 0 0,17 6 0 0 0,13 13 0 0 0,7 8 0 0 0,5 4 0 0 0,2 3 0 0 0,-12 0 0 0 0,-4-1 0 0 0,-1 0 0 0 0,-8-1 0 0 0,-2-1 0 0 0,3 0 0 0 0,6-1 0 0 0,4 0 0 0 0,-15-1 0 0 0,-21 1 0 0 0,-15 0 0 0 0,-9 0 0 0 0,-3 0 0 0 0,9 0 0 0 0,16 0 0 0 0,15 0 0 0 0,13 0 0 0 0,11 0 0 0 0,6 0 0 0 0,4 0 0 0 0,2 0 0 0 0,1 0 0 0 0,-1 0 0 0 0,-20 19 0 0 0,-19 12 0 0 0,-3 7 0 0 0,4 1 0 0 0,8-4 0 0 0,10-4 0 0 0,6-7 0 0 0,6-7 0 0 0,4-7 0 0 0,1 0 0 0 0,-11 5 0 0 0,-4 0 0 0 0,0 3 0 0 0,3 4 0 0 0,-9 4 0 0 0,-1-3 0 0 0,2-4 0 0 0,6-6 0 0 0,5-6 0 0 0,3 3 0 0 0,3-2 0 0 0,2 4 0 0 0,-11 11 0 0 0,-3 3 0 0 0,0 2 0 0 0,9-3 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17823 11339 16383 0 0,'0'5'0'0'0,"0"7"0"0"0,0 7 0 0 0,0 6 0 0 0,0 4 0 0 0,0 3 0 0 0,5 3 0 0 0,7 0 0 0 0,7-1 0 0 0,6 0 0 0 0,3 0 0 0 0,3 0 0 0 0,1-2 0 0 0,-5 1 0 0 0,-7 1 0 0 0,-7-1 0 0 0,-5 1 0 0 0,0-1 0 0 0,0 1 0 0 0,-2 0 0 0 0,3-1 0 0 0,7-5 0 0 0,6-7 0 0 0,5-8 0 0 0,4-6 0 0 0,3-9 0 0 0,2-5 0 0 0,0-1 0 0 0,0 1 0 0 0,0-5 0 0 0,-2-4 0 0 0,1-6 0 0 0,-2-3 0 0 0,-5-5 0 0 0,-14-2 0 0 0,-8-1 0 0 0,-11-2 0 0 0,-11 0 0 0 0,-6 1 0 0 0,-1 0 0 0 0,4 0 0 0 0,5 0 0 0 0,5 0 0 0 0,4 0 0 0 0,3 0 0 0 0,2 1 0 0 0,1-1 0 0 0,0 1 0 0 0,-6 0 0 0 0,-7 5 0 0 0,-7 8 0 0 0,-7 7 0 0 0,-5 0 0 0 0,-2 2 0 0 0,-1 4 0 0 0,-2 2 0 0 0,2 3 0 0 0,-1 1 0 0 0,0 1 0 0 0,-10 6 0 0 0,-5 2 0 0 0,1 0 0 0 0,3 4 0 0 0,5 0 0 0 0,2 3 0 0 0,8-1 0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18578 11804 16383 0 0,'-6'0'0'0'0,"-8"6"0"0"0,-1 7 0 0 0,2 8 0 0 0,9 5 0 0 0,5 6 0 0 0,2 1 0 0 0,0 2 0 0 0,6 0 0 0 0,1 1 0 0 0,4-1 0 0 0,6-7 0 0 0,4-1 0 0 0,5-6 0 0 0,3-6 0 0 0,2-6 0 0 0,1-4 0 0 0,0-4 0 0 0,0-1 0 0 0,0-1 0 0 0,-1 0 0 0 0,0 0 0 0 0,0 0 0 0 0,0 1 0 0 0,0-1 0 0 0,-1 1 0 0 0,1 0 0 0 0,-1 0 0 0 0,1 0 0 0 0,-1 0 0 0 0,1 0 0 0 0,0 0 0 0 0,-1 0 0 0 0,1-5 0 0 0,-7-8 0 0 0,-7-7 0 0 0,-7-6 0 0 0,-6-5 0 0 0,-10-2 0 0 0,-4-1 0 0 0,-1-1 0 0 0,0 1 0 0 0,3-1 0 0 0,1 1 0 0 0,2 0 0 0 0,1 0 0 0 0,-5 0 0 0 0,-7 6 0 0 0,-7 8 0 0 0,-6 7 0 0 0,-4 5 0 0 0,-3 5 0 0 0,-1 3 0 0 0,-1 1 0 0 0,0 0 0 0 0,0 1 0 0 0,1-1 0 0 0,0 0 0 0 0,0-1 0 0 0,-10 6 0 0 0,-4 2 0 0 0,1-1 0 0 0,3 4 0 0 0,3 6 0 0 0,-8 5 0 0 0,-1-1 0 0 0,3 1 0 0 0,9-3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14859 9421 16383 0 0,'0'6'0'0'0,"0"6"0"0"0,0 26 0 0 0,0 31 0 0 0,0 35 0 0 0,0 18 0 0 0,0 5 0 0 0,0-1 0 0 0,0 2 0 0 0,0 4 0 0 0,0-15 0 0 0,0-21 0 0 0,0-9 0 0 0,0-13 0 0 0,0-2 0 0 0,0-7 0 0 0,0-9 0 0 0,0-9 0 0 0,0-6 0 0 0,0-4 0 0 0,0-3 0 0 0,0-2 0 0 0,0 0 0 0 0,0 0 0 0 0,0 0 0 0 0,0 1 0 0 0,0-1 0 0 0,0 2 0 0 0,5 0 0 0 0,3 1 0 0 0,-1 0 0 0 0,-1 1 0 0 0,-2 0 0 0 0,4-1 0 0 0,0 1 0 0 0,5-1 0 0 0,12 6 0 0 0,1 2 0 0 0,3-1 0 0 0,1-1 0 0 0,-5-2 0 0 0,-6-2 0 0 0,-6-1 0 0 0,-6-2 0 0 0,2 0 0 0 0,-1-1 0 0 0,5 1 0 0 0,4-1 0 0 0,0 1 0 0 0,-3-1 0 0 0,-3 1 0 0 0,1-1 0 0 0,-2 1 0 0 0,-1 0 0 0 0,-4 0 0 0 0,-1-1 0 0 0,-2 1 0 0 0,-2 0 0 0 0,0 0 0 0 0,0-1 0 0 0,-7 1 0 0 0,-1 0 0 0 0,1-1 0 0 0,1 1 0 0 0,2 0 0 0 0,1-1 0 0 0,1 1 0 0 0,2-1 0 0 0,0 1 0 0 0,0 0 0 0 0,1-1 0 0 0,-1 1 0 0 0,0 0 0 0 0,0-1 0 0 0,-5 13 0 0 0,-3 3 0 0 0,0 0 0 0 0,2-3 0 0 0,2-3 0 0 0,1-4 0 0 0,2-3 0 0 0,0-1 0 0 0,-4-1 0 0 0,-7-1 0 0 0,-2 0 0 0 0,2 0 0 0 0,2 1 0 0 0,4 1 0 0 0,2 1 0 0 0,3-1 0 0 0,0-1 0 0 0,1 2 0 0 0,1-1 0 0 0,-1 0 0 0 0,1 0 0 0 0,-1 0 0 0 0,1 0 0 0 0,-1-1 0 0 0,0-1 0 0 0,0 1 0 0 0,0 0 0 0 0,0-1 0 0 0,0 1 0 0 0,6-1 0 0 0,1 1 0 0 0,0-1 0 0 0,4 1 0 0 0,6-1 0 0 0,-1 0 0 0 0,3-6 0 0 0,4-6 0 0 0,3-8 0 0 0,3-6 0 0 0,3-4 0 0 0,1-2 0 0 0,2-2 0 0 0,19-1 0 0 0,24-5 0 0 0,17-3 0 0 0,24-5 0 0 0,9 0 0 0 0,8 2 0 0 0,4 4 0 0 0,3 3 0 0 0,-17 3 0 0 0,-23 1 0 0 0,-24 2 0 0 0,-19 0 0 0 0,-14 1 0 0 0,-10-1 0 0 0,-5 1 0 0 0,-1-1 0 0 0,0 1 0 0 0,13-1 0 0 0,16 0 0 0 0,4 0 0 0 0,-2 0 0 0 0,-5 0 0 0 0,5-6 0 0 0,-3-7 0 0 0,-4-2 0 0 0,-6-3 0 0 0,-6 1 0 0 0,-3 3 0 0 0,-3 5 0 0 0,-2 3 0 0 0,-1 3 0 0 0,12 2 0 0 0,15 1 0 0 0,3 0 0 0 0,-2 1 0 0 0,-6 0 0 0 0,-6 0 0 0 0,-5-1 0 0 0,6-6 0 0 0,1-7 0 0 0,-1-2 0 0 0,-4 2 0 0 0,-3 3 0 0 0,-4 3 0 0 0,-2 3 0 0 0,-2 2 0 0 0,10 7 0 0 0,4 3 0 0 0,11 0 0 0 0,2 5 0 0 0,7 5 0 0 0,-1 6 0 0 0,-7-2 0 0 0,-7 2 0 0 0,-6 2 0 0 0,-7 2 0 0 0,9-3 0 0 0,1-7 0 0 0,-1-5 0 0 0,-4-6 0 0 0,-4 2 0 0 0,-3 5 0 0 0,9 0 0 0 0,15-3 0 0 0,2-2 0 0 0,7-4 0 0 0,-2-2 0 0 0,-7-1 0 0 0,-8 3 0 0 0,5 3 0 0 0,-3-2 0 0 0,-5-6 0 0 0,-6-3 0 0 0,-5-7 0 0 0,-5-6 0 0 0,-8-7 0 0 0,-9-5 0 0 0,-8-16 0 0 0,-5-7 0 0 0,-4-11 0 0 0,-3-2 0 0 0,0 4 0 0 0,-1 6 0 0 0,0-5 0 0 0,1 1 0 0 0,0 4 0 0 0,1 7 0 0 0,-1 4 0 0 0,1 5 0 0 0,0 2 0 0 0,-5 2 0 0 0,-3-12 0 0 0,1-3 0 0 0,1 0 0 0 0,2-9 0 0 0,2-1 0 0 0,1 4 0 0 0,0 4 0 0 0,1 6 0 0 0,6 4 0 0 0,2 2 0 0 0,-1 4 0 0 0,5-11 0 0 0,0-4 0 0 0,-2 2 0 0 0,-2 3 0 0 0,-3 3 0 0 0,-3 3 0 0 0,0 3 0 0 0,-2-17 0 0 0,-1-6 0 0 0,1 2 0 0 0,-1 4 0 0 0,1 4 0 0 0,0 6 0 0 0,-1 3 0 0 0,1 2 0 0 0,0 2 0 0 0,0 2 0 0 0,0 0 0 0 0,0-1 0 0 0,0 1 0 0 0,0-1 0 0 0,0 1 0 0 0,0-1 0 0 0,0 1 0 0 0,0 0 0 0 0,0 0 0 0 0,0 0 0 0 0,0 1 0 0 0,0-1 0 0 0,0-1 0 0 0,-5-11 0 0 0,-3-5 0 0 0,-5 2 0 0 0,0-9 0 0 0,-4-1 0 0 0,-4 5 0 0 0,1-7 0 0 0,4 2 0 0 0,0 5 0 0 0,2 5 0 0 0,-2 6 0 0 0,-4 4 0 0 0,1 2 0 0 0,-1 2 0 0 0,3 1 0 0 0,3 0 0 0 0,6 0 0 0 0,2 0 0 0 0,-2-12 0 0 0,-12-10 0 0 0,-3-1 0 0 0,-2 3 0 0 0,-3 5 0 0 0,3 5 0 0 0,6 4 0 0 0,1 3 0 0 0,3 3 0 0 0,4 0 0 0 0,5 1 0 0 0,-4 1 0 0 0,-4-1 0 0 0,-1-1 0 0 0,-2 0 0 0 0,0 0 0 0 0,4-2 0 0 0,4 1 0 0 0,4 1 0 0 0,2-1 0 0 0,2 1 0 0 0,1 0 0 0 0,1 0 0 0 0,0 1 0 0 0,-1-1 0 0 0,1 0 0 0 0,-1 1 0 0 0,1-1 0 0 0,-1 0 0 0 0,0 1 0 0 0,0-1 0 0 0,0 0 0 0 0,5 0 0 0 0,3 1 0 0 0,-1-1 0 0 0,4 1 0 0 0,0 0 0 0 0,-2-1 0 0 0,-2 0 0 0 0,3 1 0 0 0,5 0 0 0 0,0-1 0 0 0,-2 0 0 0 0,-4 0 0 0 0,-3 0 0 0 0,-3 6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6151 7445 16383 0 0,'5'0'0'0'0,"7"0"0"0"0,7 0 0 0 0,6 0 0 0 0,5 0 0 0 0,2 0 0 0 0,3 0 0 0 0,1 6 0 0 0,-1 1 0 0 0,1 0 0 0 0,13 17 0 0 0,9 22 0 0 0,2 4 0 0 0,-5-1 0 0 0,1 2 0 0 0,-4-2 0 0 0,-5-3 0 0 0,-4-5 0 0 0,-4-3 0 0 0,-3-3 0 0 0,-2-2 0 0 0,0 0 0 0 0,-1-1 0 0 0,0 1 0 0 0,11-1 0 0 0,5-4 0 0 0,-1-3 0 0 0,-2 1 0 0 0,-4 2 0 0 0,-2-4 0 0 0,-4-1 0 0 0,5 14 0 0 0,7 13 0 0 0,1 2 0 0 0,5 5 0 0 0,-8-1 0 0 0,-6-5 0 0 0,-4-6 0 0 0,-3-5 0 0 0,-7-3 0 0 0,-3-2 0 0 0,2-1 0 0 0,-4 0 0 0 0,0 0 0 0 0,2 0 0 0 0,3 10 0 0 0,2 4 0 0 0,2 0 0 0 0,-4-3 0 0 0,-6-3 0 0 0,-2-3 0 0 0,-3-3 0 0 0,-4-2 0 0 0,-4 0 0 0 0,2 10 0 0 0,6 4 0 0 0,-1 0 0 0 0,4-3 0 0 0,-2-3 0 0 0,-3-2 0 0 0,1-3 0 0 0,4-3 0 0 0,-1 0 0 0 0,2 0 0 0 0,3-6 0 0 0,4-7 0 0 0,3-8 0 0 0,2-6 0 0 0,2-4 0 0 0,1-7 0 0 0,2-4 0 0 0,-1-6 0 0 0,0-7 0 0 0,0-5 0 0 0,0-4 0 0 0,0-2 0 0 0,-1-1 0 0 0,-1-1 0 0 0,1 6 0 0 0,0 2 0 0 0,0 0 0 0 0,-1-2 0 0 0,7-6 0 0 0,1-5 0 0 0,13 6 0 0 0,2 2 0 0 0,-2 6 0 0 0,-4 8 0 0 0,-4 1 0 0 0,-4-2 0 0 0,-4-4 0 0 0,-2 2 0 0 0,-1 4 0 0 0,-2 5 0 0 0,1 5 0 0 0,-2-3 0 0 0,1-4 0 0 0,0-1 0 0 0,1-4 0 0 0,0 2 0 0 0,0 3 0 0 0,-1 5 0 0 0,1-3 0 0 0,0-5 0 0 0,0 0 0 0 0,0 4 0 0 0,12-3 0 0 0,3 1 0 0 0,1-2 0 0 0,-3-4 0 0 0,-3-5 0 0 0,8 2 0 0 0,2 6 0 0 0,-2 4 0 0 0,-4 11 0 0 0,7 0 0 0 0,1 0 0 0 0,8 1 0 0 0,0 0 0 0 0,-6-6 0 0 0,-5-6 0 0 0,-7-2 0 0 0,-5-4 0 0 0,9 2 0 0 0,13-2 0 0 0,2-4 0 0 0,7-4 0 0 0,-2 3 0 0 0,-6-1 0 0 0,-4-6 0 0 0,-5-5 0 0 0,-7-1 0 0 0,-5 5 0 0 0,-4 3 0 0 0,-4 7 0 0 0,0 6 0 0 0,-1 1 0 0 0,0-3 0 0 0,0 2 0 0 0,1-2 0 0 0,1 1 0 0 0,-1 5 0 0 0,1 3 0 0 0,0-1 0 0 0,0-6 0 0 0,-1 1 0 0 0,-1-3 0 0 0,1 2 0 0 0,18-9 0 0 0,7-6 0 0 0,-2-3 0 0 0,-4-1 0 0 0,-5 6 0 0 0,-6 7 0 0 0,7 1 0 0 0,2 6 0 0 0,-2 3 0 0 0,-3 6 0 0 0,-4-3 0 0 0,-3-6 0 0 0,-2 1 0 0 0,-3-4 0 0 0,0 2 0 0 0,0 3 0 0 0,-2 4 0 0 0,1 4 0 0 0,-1 2 0 0 0,1 2 0 0 0,-1 1 0 0 0,1-5 0 0 0,-1-7 0 0 0,1-1 0 0 0,0 0 0 0 0,0-1 0 0 0,0-6 0 0 0,-1-3 0 0 0,0 2 0 0 0,1 4 0 0 0,1 5 0 0 0,-1-1 0 0 0,0 2 0 0 0,9-2 0 0 0,3-5 0 0 0,0 2 0 0 0,-2-3 0 0 0,9 1 0 0 0,2 5 0 0 0,15 5 0 0 0,14 2 0 0 0,-1 4 0 0 0,2 1 0 0 0,5 1 0 0 0,4 1 0 0 0,4 0 0 0 0,-9-1 0 0 0,-19 1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6087 8206 16383 0 0,'6'0'0'0'0,"6"-6"0"0"0,8-6 0 0 0,18-13 0 0 0,14-15 0 0 0,17-6 0 0 0,13-1 0 0 0,5-4 0 0 0,-7 7 0 0 0,-10 5 0 0 0,0-3 0 0 0,-5 0 0 0 0,-2-4 0 0 0,-6 5 0 0 0,5 4 0 0 0,4-3 0 0 0,-4 5 0 0 0,-6 9 0 0 0,-7 2 0 0 0,-7 1 0 0 0,-4 4 0 0 0,10-1 0 0 0,2 3 0 0 0,-2 5 0 0 0,-2-2 0 0 0,-3-4 0 0 0,-2 1 0 0 0,-3-2 0 0 0,10 3 0 0 0,3-3 0 0 0,-1-3 0 0 0,-3 2 0 0 0,-3-1 0 0 0,8 3 0 0 0,1-2 0 0 0,-1-2 0 0 0,-5-3 0 0 0,-3 2 0 0 0,-3 5 0 0 0,-3 1 0 0 0,-2-4 0 0 0,0 3 0 0 0,-1-2 0 0 0,12 3 0 0 0,15 4 0 0 0,3 5 0 0 0,-4-3 0 0 0,5 2 0 0 0,-2 1 0 0 0,-7-3 0 0 0,-6 1 0 0 0,-6 1 0 0 0,-4 3 0 0 0,-4-4 0 0 0,-2 1 0 0 0,-1-5 0 0 0,0-5 0 0 0,0 1 0 0 0,1-2 0 0 0,0 1 0 0 0,1 5 0 0 0,11-1 0 0 0,15-4 0 0 0,16-5 0 0 0,0 2 0 0 0,4-1 0 0 0,7-9 0 0 0,5 1 0 0 0,4 6 0 0 0,3 7 0 0 0,3 6 0 0 0,0 1 0 0 0,0-6 0 0 0,1 2 0 0 0,-13 2 0 0 0,-14 5 0 0 0,-4-4 0 0 0,-8 1 0 0 0,2-3 0 0 0,7-12 0 0 0,10-1 0 0 0,-5 4 0 0 0,-10 0 0 0 0,-11-1 0 0 0,-9 3 0 0 0,-8 0 0 0 0,-5 9 0 0 0,-3 6 0 0 0,0 5 0 0 0,-1-3 0 0 0,-1-1 0 0 0,2 0 0 0 0,-1 1 0 0 0,1 2 0 0 0,1-6 0 0 0,0-6 0 0 0,0-6 0 0 0,0-1 0 0 0,0 5 0 0 0,-1 3 0 0 0,12 0 0 0 0,3-5 0 0 0,0 2 0 0 0,-3 3 0 0 0,-3 3 0 0 0,-4 5 0 0 0,-2 2 0 0 0,9 1 0 0 0,15-3 0 0 0,4-3 0 0 0,-5-4 0 0 0,-7-6 0 0 0,-6 0 0 0 0,-4 4 0 0 0,-5 3 0 0 0,-2-1 0 0 0,-3 1 0 0 0,0 2 0 0 0,-1 3 0 0 0,1-3 0 0 0,-1-5 0 0 0,2-1 0 0 0,-1 2 0 0 0,1 4 0 0 0,-1 3 0 0 0,1 3 0 0 0,-1 1 0 0 0,1-4 0 0 0,0-1 0 0 0,-1 1 0 0 0,1 1 0 0 0,-1 1 0 0 0,1 2 0 0 0,0 1 0 0 0,-1 0 0 0 0,13 1 0 0 0,3 1 0 0 0,0-1 0 0 0,8 0 0 0 0,1 1 0 0 0,-4 4 0 0 0,-4 3 0 0 0,-5-1 0 0 0,-4-1 0 0 0,9-2 0 0 0,2-1 0 0 0,-3 3 0 0 0,8 2 0 0 0,1-1 0 0 0,-4-2 0 0 0,-5-1 0 0 0,7 4 0 0 0,0 6 0 0 0,-3 2 0 0 0,-6 2 0 0 0,-4-1 0 0 0,-4-3 0 0 0,-2-5 0 0 0,-2 3 0 0 0,-1-1 0 0 0,0-3 0 0 0,0 4 0 0 0,0-1 0 0 0,-1-2 0 0 0,1 3 0 0 0,-1 5 0 0 0,13 5 0 0 0,4 5 0 0 0,-2 3 0 0 0,-1 2 0 0 0,-5 0 0 0 0,-4 1 0 0 0,-8-6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10731 7574 16383 0 0,'5'0'0'0'0,"7"0"0"0"0,8 0 0 0 0,5 0 0 0 0,5 0 0 0 0,3 0 0 0 0,1 0 0 0 0,2 6 0 0 0,0 1 0 0 0,1 1 0 0 0,-1 3 0 0 0,1 6 0 0 0,-1 1 0 0 0,0-4 0 0 0,-1-4 0 0 0,-1 2 0 0 0,0-1 0 0 0,0-2 0 0 0,0-3 0 0 0,-1-3 0 0 0,1-1 0 0 0,0 4 0 0 0,1 7 0 0 0,0 1 0 0 0,0-1 0 0 0,-7-4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13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customXml" Target="../ink/ink10.xml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5" Type="http://schemas.openxmlformats.org/officeDocument/2006/relationships/image" Target="../media/image11.png"/><Relationship Id="rId10" Type="http://schemas.openxmlformats.org/officeDocument/2006/relationships/customXml" Target="../ink/ink9.xml"/><Relationship Id="rId4" Type="http://schemas.openxmlformats.org/officeDocument/2006/relationships/customXml" Target="../ink/ink6.xml"/><Relationship Id="rId9" Type="http://schemas.openxmlformats.org/officeDocument/2006/relationships/image" Target="../media/image8.png"/><Relationship Id="rId14" Type="http://schemas.openxmlformats.org/officeDocument/2006/relationships/customXml" Target="../ink/ink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13" Type="http://schemas.openxmlformats.org/officeDocument/2006/relationships/image" Target="../media/image17.png"/><Relationship Id="rId18" Type="http://schemas.openxmlformats.org/officeDocument/2006/relationships/customXml" Target="../ink/ink20.xml"/><Relationship Id="rId3" Type="http://schemas.openxmlformats.org/officeDocument/2006/relationships/image" Target="../media/image12.png"/><Relationship Id="rId21" Type="http://schemas.openxmlformats.org/officeDocument/2006/relationships/image" Target="../media/image21.png"/><Relationship Id="rId7" Type="http://schemas.openxmlformats.org/officeDocument/2006/relationships/image" Target="../media/image14.png"/><Relationship Id="rId12" Type="http://schemas.openxmlformats.org/officeDocument/2006/relationships/customXml" Target="../ink/ink17.xml"/><Relationship Id="rId17" Type="http://schemas.openxmlformats.org/officeDocument/2006/relationships/image" Target="../media/image19.png"/><Relationship Id="rId2" Type="http://schemas.openxmlformats.org/officeDocument/2006/relationships/customXml" Target="../ink/ink12.xml"/><Relationship Id="rId16" Type="http://schemas.openxmlformats.org/officeDocument/2006/relationships/customXml" Target="../ink/ink19.xml"/><Relationship Id="rId20" Type="http://schemas.openxmlformats.org/officeDocument/2006/relationships/customXml" Target="../ink/ink2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.xml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23" Type="http://schemas.openxmlformats.org/officeDocument/2006/relationships/image" Target="../media/image22.png"/><Relationship Id="rId10" Type="http://schemas.openxmlformats.org/officeDocument/2006/relationships/customXml" Target="../ink/ink16.xml"/><Relationship Id="rId19" Type="http://schemas.openxmlformats.org/officeDocument/2006/relationships/image" Target="../media/image20.png"/><Relationship Id="rId4" Type="http://schemas.openxmlformats.org/officeDocument/2006/relationships/customXml" Target="../ink/ink13.xml"/><Relationship Id="rId9" Type="http://schemas.openxmlformats.org/officeDocument/2006/relationships/image" Target="../media/image15.png"/><Relationship Id="rId14" Type="http://schemas.openxmlformats.org/officeDocument/2006/relationships/customXml" Target="../ink/ink18.xml"/><Relationship Id="rId22" Type="http://schemas.openxmlformats.org/officeDocument/2006/relationships/customXml" Target="../ink/ink2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.xml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5.xml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0" Type="http://schemas.openxmlformats.org/officeDocument/2006/relationships/customXml" Target="../ink/ink27.xml"/><Relationship Id="rId4" Type="http://schemas.openxmlformats.org/officeDocument/2006/relationships/customXml" Target="../ink/ink24.xml"/><Relationship Id="rId9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5.xml"/><Relationship Id="rId18" Type="http://schemas.openxmlformats.org/officeDocument/2006/relationships/image" Target="../media/image33.png"/><Relationship Id="rId26" Type="http://schemas.openxmlformats.org/officeDocument/2006/relationships/image" Target="../media/image37.png"/><Relationship Id="rId39" Type="http://schemas.openxmlformats.org/officeDocument/2006/relationships/customXml" Target="../ink/ink48.xml"/><Relationship Id="rId21" Type="http://schemas.openxmlformats.org/officeDocument/2006/relationships/customXml" Target="../ink/ink39.xml"/><Relationship Id="rId34" Type="http://schemas.openxmlformats.org/officeDocument/2006/relationships/image" Target="../media/image41.png"/><Relationship Id="rId42" Type="http://schemas.openxmlformats.org/officeDocument/2006/relationships/image" Target="../media/image45.png"/><Relationship Id="rId7" Type="http://schemas.openxmlformats.org/officeDocument/2006/relationships/image" Target="../media/image30.png"/><Relationship Id="rId2" Type="http://schemas.openxmlformats.org/officeDocument/2006/relationships/customXml" Target="../ink/ink28.xml"/><Relationship Id="rId16" Type="http://schemas.openxmlformats.org/officeDocument/2006/relationships/image" Target="../media/image32.png"/><Relationship Id="rId29" Type="http://schemas.openxmlformats.org/officeDocument/2006/relationships/customXml" Target="../ink/ink4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0.xml"/><Relationship Id="rId11" Type="http://schemas.openxmlformats.org/officeDocument/2006/relationships/customXml" Target="../ink/ink33.xml"/><Relationship Id="rId24" Type="http://schemas.openxmlformats.org/officeDocument/2006/relationships/image" Target="../media/image36.png"/><Relationship Id="rId32" Type="http://schemas.openxmlformats.org/officeDocument/2006/relationships/image" Target="../media/image40.png"/><Relationship Id="rId37" Type="http://schemas.openxmlformats.org/officeDocument/2006/relationships/customXml" Target="../ink/ink47.xml"/><Relationship Id="rId40" Type="http://schemas.openxmlformats.org/officeDocument/2006/relationships/image" Target="../media/image44.png"/><Relationship Id="rId45" Type="http://schemas.openxmlformats.org/officeDocument/2006/relationships/customXml" Target="../ink/ink51.xml"/><Relationship Id="rId5" Type="http://schemas.openxmlformats.org/officeDocument/2006/relationships/image" Target="../media/image29.png"/><Relationship Id="rId15" Type="http://schemas.openxmlformats.org/officeDocument/2006/relationships/customXml" Target="../ink/ink36.xml"/><Relationship Id="rId23" Type="http://schemas.openxmlformats.org/officeDocument/2006/relationships/customXml" Target="../ink/ink40.xml"/><Relationship Id="rId28" Type="http://schemas.openxmlformats.org/officeDocument/2006/relationships/image" Target="../media/image38.png"/><Relationship Id="rId36" Type="http://schemas.openxmlformats.org/officeDocument/2006/relationships/image" Target="../media/image42.png"/><Relationship Id="rId10" Type="http://schemas.openxmlformats.org/officeDocument/2006/relationships/customXml" Target="../ink/ink32.xml"/><Relationship Id="rId19" Type="http://schemas.openxmlformats.org/officeDocument/2006/relationships/customXml" Target="../ink/ink38.xml"/><Relationship Id="rId31" Type="http://schemas.openxmlformats.org/officeDocument/2006/relationships/customXml" Target="../ink/ink44.xml"/><Relationship Id="rId44" Type="http://schemas.openxmlformats.org/officeDocument/2006/relationships/image" Target="../media/image46.png"/><Relationship Id="rId4" Type="http://schemas.openxmlformats.org/officeDocument/2006/relationships/customXml" Target="../ink/ink29.xml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5.png"/><Relationship Id="rId27" Type="http://schemas.openxmlformats.org/officeDocument/2006/relationships/customXml" Target="../ink/ink42.xml"/><Relationship Id="rId30" Type="http://schemas.openxmlformats.org/officeDocument/2006/relationships/image" Target="../media/image39.png"/><Relationship Id="rId35" Type="http://schemas.openxmlformats.org/officeDocument/2006/relationships/customXml" Target="../ink/ink46.xml"/><Relationship Id="rId43" Type="http://schemas.openxmlformats.org/officeDocument/2006/relationships/customXml" Target="../ink/ink50.xml"/><Relationship Id="rId8" Type="http://schemas.openxmlformats.org/officeDocument/2006/relationships/customXml" Target="../ink/ink31.xml"/><Relationship Id="rId3" Type="http://schemas.openxmlformats.org/officeDocument/2006/relationships/image" Target="../media/image28.png"/><Relationship Id="rId12" Type="http://schemas.openxmlformats.org/officeDocument/2006/relationships/customXml" Target="../ink/ink34.xml"/><Relationship Id="rId17" Type="http://schemas.openxmlformats.org/officeDocument/2006/relationships/customXml" Target="../ink/ink37.xml"/><Relationship Id="rId25" Type="http://schemas.openxmlformats.org/officeDocument/2006/relationships/customXml" Target="../ink/ink41.xml"/><Relationship Id="rId33" Type="http://schemas.openxmlformats.org/officeDocument/2006/relationships/customXml" Target="../ink/ink45.xml"/><Relationship Id="rId38" Type="http://schemas.openxmlformats.org/officeDocument/2006/relationships/image" Target="../media/image43.png"/><Relationship Id="rId46" Type="http://schemas.openxmlformats.org/officeDocument/2006/relationships/image" Target="../media/image47.png"/><Relationship Id="rId20" Type="http://schemas.openxmlformats.org/officeDocument/2006/relationships/image" Target="../media/image34.png"/><Relationship Id="rId41" Type="http://schemas.openxmlformats.org/officeDocument/2006/relationships/customXml" Target="../ink/ink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B6F656-E0E0-21D3-D85B-D26AA1890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3496"/>
            <a:ext cx="9144000" cy="1812506"/>
          </a:xfrm>
        </p:spPr>
        <p:txBody>
          <a:bodyPr/>
          <a:lstStyle/>
          <a:p>
            <a:r>
              <a:rPr lang="fr-FR" dirty="0">
                <a:ea typeface="Calibri Light"/>
                <a:cs typeface="Calibri Light"/>
              </a:rPr>
              <a:t>Procédés de séparation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3E5FBE-5F7D-6679-F381-FB99CDE348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ea typeface="Calibri"/>
                <a:cs typeface="Calibri"/>
              </a:rPr>
              <a:t>Fait par : Jacob Landry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004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005568-4ACC-E29D-1F55-BF06BBCD9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Calibri Light"/>
                <a:cs typeface="Calibri Light"/>
              </a:rPr>
              <a:t>Sédimentation</a:t>
            </a: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C82532A6-F384-8C43-B4F8-7B15C3071997}"/>
                  </a:ext>
                </a:extLst>
              </p14:cNvPr>
              <p14:cNvContentPartPr/>
              <p14:nvPr/>
            </p14:nvContentPartPr>
            <p14:xfrm>
              <a:off x="1447148" y="2467471"/>
              <a:ext cx="2491425" cy="1174210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C82532A6-F384-8C43-B4F8-7B15C30719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9512" y="2449478"/>
                <a:ext cx="2527058" cy="12098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06586F64-7297-0E31-3C74-4591FBF6333F}"/>
                  </a:ext>
                </a:extLst>
              </p14:cNvPr>
              <p14:cNvContentPartPr/>
              <p14:nvPr/>
            </p14:nvContentPartPr>
            <p14:xfrm>
              <a:off x="1578151" y="3364653"/>
              <a:ext cx="2473330" cy="2671598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06586F64-7297-0E31-3C74-4591FBF6333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0513" y="3347015"/>
                <a:ext cx="2508967" cy="27072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A6E846BF-4D13-EC08-F7BA-1835B5B55342}"/>
                  </a:ext>
                </a:extLst>
              </p14:cNvPr>
              <p14:cNvContentPartPr/>
              <p14:nvPr/>
            </p14:nvContentPartPr>
            <p14:xfrm>
              <a:off x="6823763" y="2472884"/>
              <a:ext cx="3262706" cy="1237676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A6E846BF-4D13-EC08-F7BA-1835B5B5534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06125" y="2455249"/>
                <a:ext cx="3298342" cy="12733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F2079B40-E53E-DA37-7719-DFA07700506E}"/>
                  </a:ext>
                </a:extLst>
              </p14:cNvPr>
              <p14:cNvContentPartPr/>
              <p14:nvPr/>
            </p14:nvContentPartPr>
            <p14:xfrm>
              <a:off x="7307030" y="3569731"/>
              <a:ext cx="2483569" cy="2258248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F2079B40-E53E-DA37-7719-DFA07700506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89393" y="3552094"/>
                <a:ext cx="2519203" cy="229388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215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ACD01-04FF-A031-9820-E3FF38B45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Calibri Light"/>
                <a:cs typeface="Calibri Light"/>
              </a:rPr>
              <a:t>Décantation</a:t>
            </a: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48F5B863-26FE-74A2-900F-8DB0A3A7D7B8}"/>
                  </a:ext>
                </a:extLst>
              </p14:cNvPr>
              <p14:cNvContentPartPr/>
              <p14:nvPr/>
            </p14:nvContentPartPr>
            <p14:xfrm>
              <a:off x="5618758" y="3864644"/>
              <a:ext cx="2747801" cy="933105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48F5B863-26FE-74A2-900F-8DB0A3A7D7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00761" y="3847011"/>
                <a:ext cx="2783435" cy="9687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45D606E4-4002-75C7-29D8-B68B1A7E0161}"/>
                  </a:ext>
                </a:extLst>
              </p14:cNvPr>
              <p14:cNvContentPartPr/>
              <p14:nvPr/>
            </p14:nvContentPartPr>
            <p14:xfrm>
              <a:off x="6229475" y="4776378"/>
              <a:ext cx="1799366" cy="1805559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45D606E4-4002-75C7-29D8-B68B1A7E016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11838" y="4758740"/>
                <a:ext cx="1835001" cy="18411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77D300CD-5E4F-28D0-3C12-D549DC859D90}"/>
                  </a:ext>
                </a:extLst>
              </p14:cNvPr>
              <p14:cNvContentPartPr/>
              <p14:nvPr/>
            </p14:nvContentPartPr>
            <p14:xfrm>
              <a:off x="1111322" y="3722956"/>
              <a:ext cx="2843269" cy="795549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77D300CD-5E4F-28D0-3C12-D549DC859D9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93684" y="3704965"/>
                <a:ext cx="2878904" cy="8311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8FEB817F-6A45-CCF0-537B-14A3C560020A}"/>
                  </a:ext>
                </a:extLst>
              </p14:cNvPr>
              <p14:cNvContentPartPr/>
              <p14:nvPr/>
            </p14:nvContentPartPr>
            <p14:xfrm>
              <a:off x="1074242" y="2846589"/>
              <a:ext cx="3077983" cy="810429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8FEB817F-6A45-CCF0-537B-14A3C560020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56244" y="2828595"/>
                <a:ext cx="3113619" cy="8460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CF6A3D9A-4577-109B-AE0A-8D9915F7F447}"/>
                  </a:ext>
                </a:extLst>
              </p14:cNvPr>
              <p14:cNvContentPartPr/>
              <p14:nvPr/>
            </p14:nvContentPartPr>
            <p14:xfrm>
              <a:off x="3803423" y="3798707"/>
              <a:ext cx="294693" cy="67927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CF6A3D9A-4577-109B-AE0A-8D9915F7F44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785813" y="3780831"/>
                <a:ext cx="330272" cy="1033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4DF4EA37-6F5E-76DE-E3E0-D635AF1DD63E}"/>
                  </a:ext>
                </a:extLst>
              </p14:cNvPr>
              <p14:cNvContentPartPr/>
              <p14:nvPr/>
            </p14:nvContentPartPr>
            <p14:xfrm>
              <a:off x="3386112" y="2839537"/>
              <a:ext cx="984081" cy="999578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4DF4EA37-6F5E-76DE-E3E0-D635AF1DD63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68481" y="2821546"/>
                <a:ext cx="1019702" cy="103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5D159E14-16C9-D440-23CA-19FEABCBDAD1}"/>
                  </a:ext>
                </a:extLst>
              </p14:cNvPr>
              <p14:cNvContentPartPr/>
              <p14:nvPr/>
            </p14:nvContentPartPr>
            <p14:xfrm>
              <a:off x="7110141" y="1270744"/>
              <a:ext cx="4188882" cy="3033158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5D159E14-16C9-D440-23CA-19FEABCBDAD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092503" y="1252745"/>
                <a:ext cx="4224518" cy="306879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540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4717E6-3B28-1B34-8C5B-2FEAF46A5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Calibri Light"/>
                <a:cs typeface="Calibri Light"/>
              </a:rPr>
              <a:t>Filtration</a:t>
            </a: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39BB0653-1502-0BA4-2E7B-0BE907217B2C}"/>
                  </a:ext>
                </a:extLst>
              </p14:cNvPr>
              <p14:cNvContentPartPr/>
              <p14:nvPr/>
            </p14:nvContentPartPr>
            <p14:xfrm>
              <a:off x="759333" y="3176858"/>
              <a:ext cx="3701434" cy="1079335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39BB0653-1502-0BA4-2E7B-0BE907217B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1695" y="3158863"/>
                <a:ext cx="3737070" cy="11149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7A76038B-1D95-591F-4C6C-3CCA5781F194}"/>
                  </a:ext>
                </a:extLst>
              </p14:cNvPr>
              <p14:cNvContentPartPr/>
              <p14:nvPr/>
            </p14:nvContentPartPr>
            <p14:xfrm>
              <a:off x="732366" y="2662660"/>
              <a:ext cx="3621470" cy="387865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7A76038B-1D95-591F-4C6C-3CCA5781F19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4728" y="2644670"/>
                <a:ext cx="3657105" cy="4234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6D5686C9-1AB6-577B-53A1-44C96A91AAC8}"/>
                  </a:ext>
                </a:extLst>
              </p14:cNvPr>
              <p14:cNvContentPartPr/>
              <p14:nvPr/>
            </p14:nvContentPartPr>
            <p14:xfrm>
              <a:off x="4032142" y="2571175"/>
              <a:ext cx="1029102" cy="1384789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6D5686C9-1AB6-577B-53A1-44C96A91AAC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14151" y="2553541"/>
                <a:ext cx="1064725" cy="1420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312F0771-CC6D-F22C-FBC8-2C0158FF1EC2}"/>
                  </a:ext>
                </a:extLst>
              </p14:cNvPr>
              <p14:cNvContentPartPr/>
              <p14:nvPr/>
            </p14:nvContentPartPr>
            <p14:xfrm>
              <a:off x="4080179" y="2623223"/>
              <a:ext cx="955016" cy="1143478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312F0771-CC6D-F22C-FBC8-2C0158FF1EC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62547" y="2605227"/>
                <a:ext cx="990640" cy="11791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02362280-3282-6ED5-2112-25311CE4F08F}"/>
                  </a:ext>
                </a:extLst>
              </p14:cNvPr>
              <p14:cNvContentPartPr/>
              <p14:nvPr/>
            </p14:nvContentPartPr>
            <p14:xfrm>
              <a:off x="5269780" y="4640378"/>
              <a:ext cx="3449056" cy="2033827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02362280-3282-6ED5-2112-25311CE4F08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252142" y="4622383"/>
                <a:ext cx="3484691" cy="20694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907C08F7-EA44-F8FA-33E9-F62AFF37DC59}"/>
                  </a:ext>
                </a:extLst>
              </p14:cNvPr>
              <p14:cNvContentPartPr/>
              <p14:nvPr/>
            </p14:nvContentPartPr>
            <p14:xfrm>
              <a:off x="7489029" y="5654288"/>
              <a:ext cx="1166045" cy="1131755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907C08F7-EA44-F8FA-33E9-F62AFF37DC5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471394" y="5636295"/>
                <a:ext cx="1201674" cy="11673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280E7A97-FF84-8843-DAD0-DF4DF28B571D}"/>
                  </a:ext>
                </a:extLst>
              </p14:cNvPr>
              <p14:cNvContentPartPr/>
              <p14:nvPr/>
            </p14:nvContentPartPr>
            <p14:xfrm>
              <a:off x="5389157" y="5549876"/>
              <a:ext cx="1108189" cy="1043978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280E7A97-FF84-8843-DAD0-DF4DF28B571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71521" y="5532242"/>
                <a:ext cx="1143821" cy="10796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DBEE7749-F01E-38DE-5B82-2E8FD7BA9685}"/>
                  </a:ext>
                </a:extLst>
              </p14:cNvPr>
              <p14:cNvContentPartPr/>
              <p14:nvPr/>
            </p14:nvContentPartPr>
            <p14:xfrm>
              <a:off x="5941480" y="4272469"/>
              <a:ext cx="1663992" cy="624650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DBEE7749-F01E-38DE-5B82-2E8FD7BA968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923843" y="4254478"/>
                <a:ext cx="1699626" cy="6602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1785DED6-F8F8-B4E1-D140-C615D527C4E3}"/>
                  </a:ext>
                </a:extLst>
              </p14:cNvPr>
              <p14:cNvContentPartPr/>
              <p14:nvPr/>
            </p14:nvContentPartPr>
            <p14:xfrm>
              <a:off x="6341049" y="3598650"/>
              <a:ext cx="852457" cy="641507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1785DED6-F8F8-B4E1-D140-C615D527C4E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323057" y="3581020"/>
                <a:ext cx="888081" cy="6771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651B566C-ACC4-0D4E-D7C3-CEFB3C53FBBE}"/>
                  </a:ext>
                </a:extLst>
              </p14:cNvPr>
              <p14:cNvContentPartPr/>
              <p14:nvPr/>
            </p14:nvContentPartPr>
            <p14:xfrm>
              <a:off x="6332912" y="3673812"/>
              <a:ext cx="597987" cy="585184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651B566C-ACC4-0D4E-D7C3-CEFB3C53FBB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315282" y="3656188"/>
                <a:ext cx="633607" cy="6207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C32565D6-B5E4-80DB-E5A0-5BC25729E18C}"/>
                  </a:ext>
                </a:extLst>
              </p14:cNvPr>
              <p14:cNvContentPartPr/>
              <p14:nvPr/>
            </p14:nvContentPartPr>
            <p14:xfrm>
              <a:off x="6763512" y="2053943"/>
              <a:ext cx="2331469" cy="1637504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C32565D6-B5E4-80DB-E5A0-5BC25729E18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745514" y="2036308"/>
                <a:ext cx="2367105" cy="167313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289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B5DA94-CA9D-08CB-48F2-9832130E5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Calibri Light"/>
                <a:cs typeface="Calibri Light"/>
              </a:rPr>
              <a:t>Évaporation</a:t>
            </a: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C91077C5-9CD9-1EDE-D363-88A8C9B35344}"/>
                  </a:ext>
                </a:extLst>
              </p14:cNvPr>
              <p14:cNvContentPartPr/>
              <p14:nvPr/>
            </p14:nvContentPartPr>
            <p14:xfrm>
              <a:off x="4478527" y="3762927"/>
              <a:ext cx="3387457" cy="1537575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C91077C5-9CD9-1EDE-D363-88A8C9B353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60890" y="3744931"/>
                <a:ext cx="3423092" cy="15732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94F059BC-B8B0-B83F-F897-18EE4E14AB01}"/>
                  </a:ext>
                </a:extLst>
              </p14:cNvPr>
              <p14:cNvContentPartPr/>
              <p14:nvPr/>
            </p14:nvContentPartPr>
            <p14:xfrm>
              <a:off x="4515643" y="3758883"/>
              <a:ext cx="3232837" cy="92910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94F059BC-B8B0-B83F-F897-18EE4E14AB0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98005" y="3741305"/>
                <a:ext cx="3268473" cy="1284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A4A15F35-C588-C703-AACD-F9BD877C3CF6}"/>
                  </a:ext>
                </a:extLst>
              </p14:cNvPr>
              <p14:cNvContentPartPr/>
              <p14:nvPr/>
            </p14:nvContentPartPr>
            <p14:xfrm>
              <a:off x="4549948" y="3701487"/>
              <a:ext cx="3133531" cy="1507255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A4A15F35-C588-C703-AACD-F9BD877C3CF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31950" y="3683852"/>
                <a:ext cx="3169168" cy="15428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67868490-C12A-3326-7F87-188CC7054DA4}"/>
                  </a:ext>
                </a:extLst>
              </p14:cNvPr>
              <p14:cNvContentPartPr/>
              <p14:nvPr/>
            </p14:nvContentPartPr>
            <p14:xfrm>
              <a:off x="5921544" y="4075937"/>
              <a:ext cx="15551" cy="15551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67868490-C12A-3326-7F87-188CC7054DA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59545" y="3298387"/>
                <a:ext cx="1555100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25651471-85DC-CC43-99B6-5DBFB95CF42A}"/>
                  </a:ext>
                </a:extLst>
              </p14:cNvPr>
              <p14:cNvContentPartPr/>
              <p14:nvPr/>
            </p14:nvContentPartPr>
            <p14:xfrm>
              <a:off x="5691540" y="3991702"/>
              <a:ext cx="1123275" cy="933170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25651471-85DC-CC43-99B6-5DBFB95CF42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73545" y="3974068"/>
                <a:ext cx="1158906" cy="968798"/>
              </a:xfrm>
              <a:prstGeom prst="rect">
                <a:avLst/>
              </a:prstGeom>
            </p:spPr>
          </p:pic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A9D934C5-34C8-A157-092C-BF752F917CF0}"/>
              </a:ext>
            </a:extLst>
          </p:cNvPr>
          <p:cNvSpPr txBox="1"/>
          <p:nvPr/>
        </p:nvSpPr>
        <p:spPr>
          <a:xfrm>
            <a:off x="4521826" y="2939143"/>
            <a:ext cx="5740966" cy="4770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500" dirty="0">
                <a:ea typeface="Calibri"/>
                <a:cs typeface="Calibri"/>
              </a:rPr>
              <a:t>Plaque chauffante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1324584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6460B7-F853-D59B-AB35-16F7EA07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Calibri Light"/>
                <a:cs typeface="Calibri Light"/>
              </a:rPr>
              <a:t>Distillation</a:t>
            </a: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FC414F7B-EC31-1DE0-EBE0-DE248D7753D8}"/>
                  </a:ext>
                </a:extLst>
              </p14:cNvPr>
              <p14:cNvContentPartPr/>
              <p14:nvPr/>
            </p14:nvContentPartPr>
            <p14:xfrm>
              <a:off x="1285866" y="5178790"/>
              <a:ext cx="2433489" cy="1147970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FC414F7B-EC31-1DE0-EBE0-DE248D7753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8229" y="5160797"/>
                <a:ext cx="2469122" cy="11835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20B26A29-986A-DD4F-7327-DD5F5326F3EC}"/>
                  </a:ext>
                </a:extLst>
              </p14:cNvPr>
              <p14:cNvContentPartPr/>
              <p14:nvPr/>
            </p14:nvContentPartPr>
            <p14:xfrm>
              <a:off x="1576433" y="4813360"/>
              <a:ext cx="1832679" cy="395159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20B26A29-986A-DD4F-7327-DD5F5326F3E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58797" y="4795741"/>
                <a:ext cx="1868310" cy="4307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79DEC717-A417-CC93-B28D-3D108569044F}"/>
                  </a:ext>
                </a:extLst>
              </p14:cNvPr>
              <p14:cNvContentPartPr/>
              <p14:nvPr/>
            </p14:nvContentPartPr>
            <p14:xfrm>
              <a:off x="2038731" y="5125623"/>
              <a:ext cx="15551" cy="15551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79DEC717-A417-CC93-B28D-3D108569044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78919" y="5067008"/>
                <a:ext cx="133978" cy="1339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2C7BEED0-3D2C-F23A-97B2-0ED178DBB513}"/>
                  </a:ext>
                </a:extLst>
              </p14:cNvPr>
              <p14:cNvContentPartPr/>
              <p14:nvPr/>
            </p14:nvContentPartPr>
            <p14:xfrm>
              <a:off x="2191993" y="5023237"/>
              <a:ext cx="15551" cy="15551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2C7BEED0-3D2C-F23A-97B2-0ED178DBB51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14443" y="4261238"/>
                <a:ext cx="1555100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6375F97E-AC61-C8B7-A8D3-69CC5BFA8880}"/>
                  </a:ext>
                </a:extLst>
              </p14:cNvPr>
              <p14:cNvContentPartPr/>
              <p14:nvPr/>
            </p14:nvContentPartPr>
            <p14:xfrm>
              <a:off x="2513672" y="4988593"/>
              <a:ext cx="15551" cy="15551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6375F97E-AC61-C8B7-A8D3-69CC5BFA888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51673" y="4226594"/>
                <a:ext cx="1555100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E51C85AB-6658-2DA1-98F6-BABB26400D42}"/>
                  </a:ext>
                </a:extLst>
              </p14:cNvPr>
              <p14:cNvContentPartPr/>
              <p14:nvPr/>
            </p14:nvContentPartPr>
            <p14:xfrm>
              <a:off x="2324975" y="5197758"/>
              <a:ext cx="15551" cy="15551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E51C85AB-6658-2DA1-98F6-BABB26400D4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65163" y="5139143"/>
                <a:ext cx="133978" cy="1339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C4F4EFD8-1E7C-C1AD-F62B-A44C5C6A1194}"/>
                  </a:ext>
                </a:extLst>
              </p14:cNvPr>
              <p14:cNvContentPartPr/>
              <p14:nvPr/>
            </p14:nvContentPartPr>
            <p14:xfrm>
              <a:off x="2723028" y="5148008"/>
              <a:ext cx="15551" cy="15551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C4F4EFD8-1E7C-C1AD-F62B-A44C5C6A119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61029" y="4370458"/>
                <a:ext cx="1555100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D6AE1BF3-66E0-2409-B4D9-43EF06850DB8}"/>
                  </a:ext>
                </a:extLst>
              </p14:cNvPr>
              <p14:cNvContentPartPr/>
              <p14:nvPr/>
            </p14:nvContentPartPr>
            <p14:xfrm>
              <a:off x="2857328" y="5013128"/>
              <a:ext cx="15551" cy="15551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D6AE1BF3-66E0-2409-B4D9-43EF06850DB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834459" y="4954513"/>
                <a:ext cx="60832" cy="1339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3197AD4C-77DD-53AC-B89C-F6F8CD3076A2}"/>
                  </a:ext>
                </a:extLst>
              </p14:cNvPr>
              <p14:cNvContentPartPr/>
              <p14:nvPr/>
            </p14:nvContentPartPr>
            <p14:xfrm>
              <a:off x="2311877" y="3927598"/>
              <a:ext cx="84853" cy="893235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3197AD4C-77DD-53AC-B89C-F6F8CD3076A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293976" y="3909964"/>
                <a:ext cx="120298" cy="9288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0F5D269E-D58F-F5FA-5AC2-B738D8547BE7}"/>
                  </a:ext>
                </a:extLst>
              </p14:cNvPr>
              <p14:cNvContentPartPr/>
              <p14:nvPr/>
            </p14:nvContentPartPr>
            <p14:xfrm>
              <a:off x="2696938" y="3848194"/>
              <a:ext cx="156200" cy="978494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0F5D269E-D58F-F5FA-5AC2-B738D8547BE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678984" y="3830560"/>
                <a:ext cx="191749" cy="10141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D29D2883-EFAD-C2F2-FF2C-198A0E2C720B}"/>
                  </a:ext>
                </a:extLst>
              </p14:cNvPr>
              <p14:cNvContentPartPr/>
              <p14:nvPr/>
            </p14:nvContentPartPr>
            <p14:xfrm>
              <a:off x="2339855" y="3971860"/>
              <a:ext cx="379225" cy="409411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D29D2883-EFAD-C2F2-FF2C-198A0E2C720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322225" y="3954232"/>
                <a:ext cx="414845" cy="4450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8C493D69-A094-CEA9-D595-FFBC716D9D47}"/>
                  </a:ext>
                </a:extLst>
              </p14:cNvPr>
              <p14:cNvContentPartPr/>
              <p14:nvPr/>
            </p14:nvContentPartPr>
            <p14:xfrm>
              <a:off x="2368555" y="3713141"/>
              <a:ext cx="53291" cy="362562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8C493D69-A094-CEA9-D595-FFBC716D9D4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351030" y="3695516"/>
                <a:ext cx="88699" cy="3981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FB860FFF-E779-9BFE-71DE-31E0D6ED6073}"/>
                  </a:ext>
                </a:extLst>
              </p14:cNvPr>
              <p14:cNvContentPartPr/>
              <p14:nvPr/>
            </p14:nvContentPartPr>
            <p14:xfrm>
              <a:off x="2365528" y="2659164"/>
              <a:ext cx="5661569" cy="1113523"/>
            </p14:xfrm>
          </p:contentPart>
        </mc:Choice>
        <mc:Fallback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FB860FFF-E779-9BFE-71DE-31E0D6ED6073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347530" y="2641529"/>
                <a:ext cx="5697206" cy="11491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9" name="Encre 18">
                <a:extLst>
                  <a:ext uri="{FF2B5EF4-FFF2-40B4-BE49-F238E27FC236}">
                    <a16:creationId xmlns:a16="http://schemas.microsoft.com/office/drawing/2014/main" id="{47D0A7F4-EC8D-C7AC-7107-A8DBDE9C8F33}"/>
                  </a:ext>
                </a:extLst>
              </p14:cNvPr>
              <p14:cNvContentPartPr/>
              <p14:nvPr/>
            </p14:nvContentPartPr>
            <p14:xfrm>
              <a:off x="2700228" y="3215892"/>
              <a:ext cx="5046993" cy="784041"/>
            </p14:xfrm>
          </p:contentPart>
        </mc:Choice>
        <mc:Fallback>
          <p:pic>
            <p:nvPicPr>
              <p:cNvPr id="19" name="Encre 18">
                <a:extLst>
                  <a:ext uri="{FF2B5EF4-FFF2-40B4-BE49-F238E27FC236}">
                    <a16:creationId xmlns:a16="http://schemas.microsoft.com/office/drawing/2014/main" id="{47D0A7F4-EC8D-C7AC-7107-A8DBDE9C8F33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682589" y="3198261"/>
                <a:ext cx="5082632" cy="8196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E5CCCDC9-9E89-359F-79A9-602FFF227B4C}"/>
                  </a:ext>
                </a:extLst>
              </p14:cNvPr>
              <p14:cNvContentPartPr/>
              <p14:nvPr/>
            </p14:nvContentPartPr>
            <p14:xfrm>
              <a:off x="1401871" y="5200170"/>
              <a:ext cx="71994" cy="244441"/>
            </p14:xfrm>
          </p:contentPart>
        </mc:Choice>
        <mc:Fallback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E5CCCDC9-9E89-359F-79A9-602FFF227B4C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384320" y="5182556"/>
                <a:ext cx="107454" cy="2800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203E2A72-61E3-BE35-CFF5-EC5E774E6145}"/>
                  </a:ext>
                </a:extLst>
              </p14:cNvPr>
              <p14:cNvContentPartPr/>
              <p14:nvPr/>
            </p14:nvContentPartPr>
            <p14:xfrm>
              <a:off x="8033075" y="3679962"/>
              <a:ext cx="168051" cy="365580"/>
            </p14:xfrm>
          </p:contentPart>
        </mc:Choice>
        <mc:Fallback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203E2A72-61E3-BE35-CFF5-EC5E774E6145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015121" y="3661989"/>
                <a:ext cx="203600" cy="4008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2" name="Encre 21">
                <a:extLst>
                  <a:ext uri="{FF2B5EF4-FFF2-40B4-BE49-F238E27FC236}">
                    <a16:creationId xmlns:a16="http://schemas.microsoft.com/office/drawing/2014/main" id="{112CA1E6-16EA-59C0-D3A5-E51B24C42FBF}"/>
                  </a:ext>
                </a:extLst>
              </p14:cNvPr>
              <p14:cNvContentPartPr/>
              <p14:nvPr/>
            </p14:nvContentPartPr>
            <p14:xfrm>
              <a:off x="7487324" y="4018285"/>
              <a:ext cx="1037448" cy="338171"/>
            </p14:xfrm>
          </p:contentPart>
        </mc:Choice>
        <mc:Fallback>
          <p:pic>
            <p:nvPicPr>
              <p:cNvPr id="22" name="Encre 21">
                <a:extLst>
                  <a:ext uri="{FF2B5EF4-FFF2-40B4-BE49-F238E27FC236}">
                    <a16:creationId xmlns:a16="http://schemas.microsoft.com/office/drawing/2014/main" id="{112CA1E6-16EA-59C0-D3A5-E51B24C42FBF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469691" y="4000657"/>
                <a:ext cx="1073073" cy="3737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3" name="Encre 22">
                <a:extLst>
                  <a:ext uri="{FF2B5EF4-FFF2-40B4-BE49-F238E27FC236}">
                    <a16:creationId xmlns:a16="http://schemas.microsoft.com/office/drawing/2014/main" id="{2FB479FE-DEEF-44C6-C83A-668ADBD88963}"/>
                  </a:ext>
                </a:extLst>
              </p14:cNvPr>
              <p14:cNvContentPartPr/>
              <p14:nvPr/>
            </p14:nvContentPartPr>
            <p14:xfrm>
              <a:off x="7771418" y="4353898"/>
              <a:ext cx="523048" cy="1491897"/>
            </p14:xfrm>
          </p:contentPart>
        </mc:Choice>
        <mc:Fallback>
          <p:pic>
            <p:nvPicPr>
              <p:cNvPr id="23" name="Encre 22">
                <a:extLst>
                  <a:ext uri="{FF2B5EF4-FFF2-40B4-BE49-F238E27FC236}">
                    <a16:creationId xmlns:a16="http://schemas.microsoft.com/office/drawing/2014/main" id="{2FB479FE-DEEF-44C6-C83A-668ADBD8896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53791" y="4336262"/>
                <a:ext cx="558661" cy="15275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5B939E03-74A6-6711-27C2-5339B5D910C7}"/>
                  </a:ext>
                </a:extLst>
              </p14:cNvPr>
              <p14:cNvContentPartPr/>
              <p14:nvPr/>
            </p14:nvContentPartPr>
            <p14:xfrm>
              <a:off x="7230583" y="5473059"/>
              <a:ext cx="1742194" cy="1200699"/>
            </p14:xfrm>
          </p:contentPart>
        </mc:Choice>
        <mc:Fallback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5B939E03-74A6-6711-27C2-5339B5D910C7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212945" y="5455063"/>
                <a:ext cx="1777830" cy="12363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2B717228-7EB7-257E-B42C-5AE51B4127F2}"/>
                  </a:ext>
                </a:extLst>
              </p14:cNvPr>
              <p14:cNvContentPartPr/>
              <p14:nvPr/>
            </p14:nvContentPartPr>
            <p14:xfrm>
              <a:off x="7533195" y="5707337"/>
              <a:ext cx="309798" cy="384876"/>
            </p14:xfrm>
          </p:contentPart>
        </mc:Choice>
        <mc:Fallback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2B717228-7EB7-257E-B42C-5AE51B4127F2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515585" y="5689712"/>
                <a:ext cx="345378" cy="420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2043D0EF-CAB3-B267-9E64-CD0B7467E830}"/>
                  </a:ext>
                </a:extLst>
              </p14:cNvPr>
              <p14:cNvContentPartPr/>
              <p14:nvPr/>
            </p14:nvContentPartPr>
            <p14:xfrm>
              <a:off x="7598032" y="6186322"/>
              <a:ext cx="313650" cy="275887"/>
            </p14:xfrm>
          </p:contentPart>
        </mc:Choice>
        <mc:Fallback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2043D0EF-CAB3-B267-9E64-CD0B7467E830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580407" y="6168697"/>
                <a:ext cx="349259" cy="3114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7" name="Encre 26">
                <a:extLst>
                  <a:ext uri="{FF2B5EF4-FFF2-40B4-BE49-F238E27FC236}">
                    <a16:creationId xmlns:a16="http://schemas.microsoft.com/office/drawing/2014/main" id="{7C178AA7-4FC3-437E-C3D3-53F4A6F06B5C}"/>
                  </a:ext>
                </a:extLst>
              </p14:cNvPr>
              <p14:cNvContentPartPr/>
              <p14:nvPr/>
            </p14:nvContentPartPr>
            <p14:xfrm>
              <a:off x="8289195" y="5865155"/>
              <a:ext cx="354725" cy="276316"/>
            </p14:xfrm>
          </p:contentPart>
        </mc:Choice>
        <mc:Fallback>
          <p:pic>
            <p:nvPicPr>
              <p:cNvPr id="27" name="Encre 26">
                <a:extLst>
                  <a:ext uri="{FF2B5EF4-FFF2-40B4-BE49-F238E27FC236}">
                    <a16:creationId xmlns:a16="http://schemas.microsoft.com/office/drawing/2014/main" id="{7C178AA7-4FC3-437E-C3D3-53F4A6F06B5C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8271567" y="5847189"/>
                <a:ext cx="390341" cy="3118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8" name="Encre 27">
                <a:extLst>
                  <a:ext uri="{FF2B5EF4-FFF2-40B4-BE49-F238E27FC236}">
                    <a16:creationId xmlns:a16="http://schemas.microsoft.com/office/drawing/2014/main" id="{6639CA3D-28E6-A996-6A6C-E205543D790E}"/>
                  </a:ext>
                </a:extLst>
              </p14:cNvPr>
              <p14:cNvContentPartPr/>
              <p14:nvPr/>
            </p14:nvContentPartPr>
            <p14:xfrm>
              <a:off x="7948934" y="5988890"/>
              <a:ext cx="256971" cy="264814"/>
            </p14:xfrm>
          </p:contentPart>
        </mc:Choice>
        <mc:Fallback>
          <p:pic>
            <p:nvPicPr>
              <p:cNvPr id="28" name="Encre 27">
                <a:extLst>
                  <a:ext uri="{FF2B5EF4-FFF2-40B4-BE49-F238E27FC236}">
                    <a16:creationId xmlns:a16="http://schemas.microsoft.com/office/drawing/2014/main" id="{6639CA3D-28E6-A996-6A6C-E205543D790E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930964" y="5971284"/>
                <a:ext cx="292552" cy="3003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9" name="Encre 28">
                <a:extLst>
                  <a:ext uri="{FF2B5EF4-FFF2-40B4-BE49-F238E27FC236}">
                    <a16:creationId xmlns:a16="http://schemas.microsoft.com/office/drawing/2014/main" id="{E1C67DE5-701B-5AEB-8ADF-2E41B0F459F7}"/>
                  </a:ext>
                </a:extLst>
              </p14:cNvPr>
              <p14:cNvContentPartPr/>
              <p14:nvPr/>
            </p14:nvContentPartPr>
            <p14:xfrm>
              <a:off x="8385061" y="6225267"/>
              <a:ext cx="308772" cy="172669"/>
            </p14:xfrm>
          </p:contentPart>
        </mc:Choice>
        <mc:Fallback>
          <p:pic>
            <p:nvPicPr>
              <p:cNvPr id="29" name="Encre 28">
                <a:extLst>
                  <a:ext uri="{FF2B5EF4-FFF2-40B4-BE49-F238E27FC236}">
                    <a16:creationId xmlns:a16="http://schemas.microsoft.com/office/drawing/2014/main" id="{E1C67DE5-701B-5AEB-8ADF-2E41B0F459F7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8367088" y="6207677"/>
                <a:ext cx="344358" cy="20820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293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office theme</vt:lpstr>
      <vt:lpstr>Procédés de séparation</vt:lpstr>
      <vt:lpstr>Sédimentation</vt:lpstr>
      <vt:lpstr>Décantation</vt:lpstr>
      <vt:lpstr>Filtration</vt:lpstr>
      <vt:lpstr>Évaporation</vt:lpstr>
      <vt:lpstr>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83</cp:revision>
  <dcterms:created xsi:type="dcterms:W3CDTF">2013-07-15T20:26:40Z</dcterms:created>
  <dcterms:modified xsi:type="dcterms:W3CDTF">2024-05-02T14:28:38Z</dcterms:modified>
</cp:coreProperties>
</file>