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92E7E-F375-ACA2-2971-E13E4C051E1D}" v="64" dt="2024-10-09T14:19:20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Passion </a:t>
            </a:r>
            <a:br>
              <a:rPr lang="en-US" sz="7200"/>
            </a:br>
            <a:r>
              <a:rPr lang="en-US" sz="7200"/>
              <a:t>by Robyn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sport of soccer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otball ball in goal">
            <a:extLst>
              <a:ext uri="{FF2B5EF4-FFF2-40B4-BE49-F238E27FC236}">
                <a16:creationId xmlns:a16="http://schemas.microsoft.com/office/drawing/2014/main" id="{21F3FF4E-0F0A-25B1-03A9-3A5B40BA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83" r="33436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EF60C-BC21-0561-1A60-9CAAEAC6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The essence of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1F40-7720-83D4-DAA3-FC0044440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In soccer you have to score the most goals and you must defend your own goal against the other team. Also, The players skillfully move the ball around a rectangular field, which is typically made of grass, using their feet.</a:t>
            </a:r>
            <a:br>
              <a:rPr lang="en-US" sz="2000" dirty="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4753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D558F-E9EC-DFA6-FD04-E4AC1256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Image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oadcast Graphic Football Final Score Football Soccer Match Statistics  Scoreboard Stock Vector by ©yanabolbot.gmail.com 221764518">
            <a:extLst>
              <a:ext uri="{FF2B5EF4-FFF2-40B4-BE49-F238E27FC236}">
                <a16:creationId xmlns:a16="http://schemas.microsoft.com/office/drawing/2014/main" id="{B756F528-8740-3831-C95E-A8CF5A598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1" y="2619784"/>
            <a:ext cx="3384038" cy="3600041"/>
          </a:xfrm>
          <a:prstGeom prst="rect">
            <a:avLst/>
          </a:prstGeom>
        </p:spPr>
      </p:pic>
      <p:pic>
        <p:nvPicPr>
          <p:cNvPr id="6" name="Picture 5" descr="Football Defend GIF by Standard de Liège">
            <a:extLst>
              <a:ext uri="{FF2B5EF4-FFF2-40B4-BE49-F238E27FC236}">
                <a16:creationId xmlns:a16="http://schemas.microsoft.com/office/drawing/2014/main" id="{9594A93D-1B8B-2618-75A9-7D85E587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79" y="2619784"/>
            <a:ext cx="3600041" cy="3600041"/>
          </a:xfrm>
          <a:prstGeom prst="rect">
            <a:avLst/>
          </a:prstGeom>
        </p:spPr>
      </p:pic>
      <p:pic>
        <p:nvPicPr>
          <p:cNvPr id="4" name="Content Placeholder 3" descr="Cristiano Ronaldo Goal GIF - Cristiano Ronaldo Goal Juventus - Discover &amp;  Share GIFs">
            <a:extLst>
              <a:ext uri="{FF2B5EF4-FFF2-40B4-BE49-F238E27FC236}">
                <a16:creationId xmlns:a16="http://schemas.microsoft.com/office/drawing/2014/main" id="{D4FCDBEA-9565-6175-AE27-A64EBEE57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41208" y="3359997"/>
            <a:ext cx="3758184" cy="21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Passion  by Robyn</vt:lpstr>
      <vt:lpstr>The essence of the game</vt:lpstr>
      <vt:lpstr>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30</cp:revision>
  <dcterms:created xsi:type="dcterms:W3CDTF">2024-10-09T14:11:14Z</dcterms:created>
  <dcterms:modified xsi:type="dcterms:W3CDTF">2024-10-09T14:19:31Z</dcterms:modified>
</cp:coreProperties>
</file>