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58C5D-7438-CAD2-F23E-8E8120CAEA47}" v="89" dt="2024-10-09T15:00:5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39"/>
            <a:ext cx="9144000" cy="2387600"/>
          </a:xfrm>
        </p:spPr>
        <p:txBody>
          <a:bodyPr/>
          <a:lstStyle/>
          <a:p>
            <a:r>
              <a:rPr lang="en-US" dirty="0" err="1"/>
              <a:t>Phénomènes</a:t>
            </a:r>
            <a:r>
              <a:rPr lang="en-US" dirty="0"/>
              <a:t> fait par Alexanne Lessard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37793" y="23933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9600" dirty="0"/>
              <a:t>QC</a:t>
            </a:r>
          </a:p>
        </p:txBody>
      </p:sp>
      <p:pic>
        <p:nvPicPr>
          <p:cNvPr id="5" name="Picture 4" descr="A map of a country&#10;&#10;Description automatically generated">
            <a:extLst>
              <a:ext uri="{FF2B5EF4-FFF2-40B4-BE49-F238E27FC236}">
                <a16:creationId xmlns:a16="http://schemas.microsoft.com/office/drawing/2014/main" id="{7EDFA7AA-1001-A79D-8E95-E079861A7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64" y="2848390"/>
            <a:ext cx="6081623" cy="34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6962-51DD-A8A3-A6D3-676E57D2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Pluies</a:t>
            </a:r>
            <a:r>
              <a:rPr lang="en-US" dirty="0"/>
              <a:t> </a:t>
            </a:r>
            <a:r>
              <a:rPr lang="en-US" dirty="0" err="1"/>
              <a:t>d'étoiles</a:t>
            </a:r>
            <a:r>
              <a:rPr lang="en-US" dirty="0"/>
              <a:t> </a:t>
            </a:r>
            <a:r>
              <a:rPr lang="en-US" dirty="0" err="1"/>
              <a:t>filantes</a:t>
            </a:r>
          </a:p>
        </p:txBody>
      </p:sp>
      <p:pic>
        <p:nvPicPr>
          <p:cNvPr id="4" name="Content Placeholder 3" descr="Etoiles filantes : le pic des Lyrides attendu ce dimanche 21 avril 2024 -  Sciences et Avenir">
            <a:extLst>
              <a:ext uri="{FF2B5EF4-FFF2-40B4-BE49-F238E27FC236}">
                <a16:creationId xmlns:a16="http://schemas.microsoft.com/office/drawing/2014/main" id="{85562D98-2993-E434-55AF-D96A1C5C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852" y="2746690"/>
            <a:ext cx="3401502" cy="2523585"/>
          </a:xfrm>
        </p:spPr>
      </p:pic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38943C92-17C7-41A9-AF96-4DC712FE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93" y="2637257"/>
            <a:ext cx="49244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3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A829-01CA-8D4A-6FB2-703800C9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Aurores </a:t>
            </a:r>
            <a:r>
              <a:rPr lang="en-US" dirty="0" err="1"/>
              <a:t>boréales</a:t>
            </a:r>
          </a:p>
        </p:txBody>
      </p:sp>
      <p:pic>
        <p:nvPicPr>
          <p:cNvPr id="4" name="Content Placeholder 3" descr="Les meilleures destinations pour voir les aurores boréales - Civitatis">
            <a:extLst>
              <a:ext uri="{FF2B5EF4-FFF2-40B4-BE49-F238E27FC236}">
                <a16:creationId xmlns:a16="http://schemas.microsoft.com/office/drawing/2014/main" id="{398F69D1-3FF2-3B19-7229-691A87859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297" y="2827472"/>
            <a:ext cx="4669406" cy="2721454"/>
          </a:xfrm>
        </p:spPr>
      </p:pic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7258EF6F-7D57-FFA4-9812-33D7A047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78" y="2834012"/>
            <a:ext cx="4931435" cy="27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29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Phénomènes fait par Alexanne Lessard</vt:lpstr>
      <vt:lpstr>Pluies d'étoiles filantes</vt:lpstr>
      <vt:lpstr>Aurores boréales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39</cp:revision>
  <dcterms:created xsi:type="dcterms:W3CDTF">2024-10-09T14:44:01Z</dcterms:created>
  <dcterms:modified xsi:type="dcterms:W3CDTF">2024-10-09T15:01:35Z</dcterms:modified>
</cp:coreProperties>
</file>