
<file path=META-INF/manifest.xml><?xml version="1.0" encoding="utf-8"?>
<manifest:manifest xmlns:manifest="urn:oasis:names:tc:opendocument:xmlns:manifest:1.0">
  <manifest:file-entry manifest:full-path="/" manifest:media-type="application/vnd.oasis.opendocument.presentation"/>
  <manifest:file-entry manifest:full-path="content.xml" manifest:media-type="text/xml"/>
  <manifest:file-entry manifest:full-path="media/image1.png" manifest:media-type="image/png"/>
  <manifest:file-entry manifest:full-path="settings.xml" manifest:media-type="text/xml"/>
  <manifest:file-entry manifest:full-path="styles.xml" manifest:media-type="text/xml"/>
  <manifest:file-entry manifest:full-path="Thumbnails/thumbnail.png" manifest:media-type="image/png"/>
  <manifest:file-entry manifest:full-path="meta.xml" manifest:media-type="text/xml"/>
</manifest:manifest>
</file>

<file path=content.xml><?xml version="1.0" encoding="utf-8"?>
<office:document-content xmlns:dom="http://www.w3.org/2001/xml-events" xmlns:draw="urn:oasis:names:tc:opendocument:xmlns:drawing:1.0" xmlns:fo="urn:oasis:names:tc:opendocument:xmlns:xsl-fo-compatible:1.0" xmlns:presentation="urn:oasis:names:tc:opendocument:xmlns:presentation:1.0" xmlns:script="urn:oasis:names:tc:opendocument:xmlns:script:1.0" xmlns:smil="urn:oasis:names:tc:opendocument:xmlns:smil-compatible:1.0" xmlns:style="urn:oasis:names:tc:opendocument:xmlns:style:1.0" xmlns:svg="urn:oasis:names:tc:opendocument:xmlns:svg-compatible:1.0" xmlns:table="urn:oasis:names:tc:opendocument:xmlns:table:1.0" xmlns:text="urn:oasis:names:tc:opendocument:xmlns:text:1.0" xmlns:xlink="http://www.w3.org/1999/xlink" xmlns:office="urn:oasis:names:tc:opendocument:xmlns:office:1.0" office:version="1.3">
  <office:automatic-styles>
    <style:style style:family="graphic" style:name="a398">
      <style:graphic-properties fo:wrap-option="wrap" fo:padding-top="0.05in" fo:padding-bottom="0.05in" fo:padding-left="0.1in" fo:padding-right="0.1in" draw:textarea-vertical-align="middle" draw:textarea-horizontal-align="center" draw:fill="solid" draw:fill-color="#0d0d0d" draw:opacity="100%" draw:stroke="solid" svg:stroke-width="0.01389in" svg:stroke-color="#172c51" svg:stroke-opacity="100%" draw:stroke-linejoin="miter" svg:stroke-linecap="butt" draw:auto-grow-width="false" draw:auto-grow-height="false"/>
      <style:paragraph-properties style:font-independent-line-spacing="true" style:writing-mode="lr-tb"/>
    </style:style>
    <style:style style:family="text" style:name="a399">
      <style:text-properties fo:font-variant="normal" fo:text-transform="none" fo:color="#ffffff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00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401">
      <style:graphic-properties fo:wrap-option="wrap" fo:padding-top="0.05in" fo:padding-bottom="0.05in" fo:padding-left="0.1in" fo:padding-right="0.1in" draw:textarea-vertical-align="middle" draw:textarea-horizontal-align="center" draw:fill="solid" draw:fill-color="#92d050" draw:opacity="100%" draw:stroke="solid" svg:stroke-width="0.01389in" svg:stroke-color="#172c51" svg:stroke-opacity="100%" draw:stroke-linejoin="miter" svg:stroke-linecap="butt" draw:auto-grow-width="false" draw:auto-grow-height="false"/>
      <style:paragraph-properties style:font-independent-line-spacing="true" style:writing-mode="lr-tb"/>
    </style:style>
    <style:style style:family="text" style:name="a402">
      <style:text-properties fo:font-variant="normal" fo:text-transform="none" fo:color="#ffffff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03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404">
      <style:graphic-properties fo:wrap-option="wrap" fo:padding-top="0.05in" fo:padding-bottom="0.05in" fo:padding-left="0.1in" fo:padding-right="0.1in" draw:textarea-vertical-align="middle" draw:textarea-horizontal-align="center" draw:fill="solid" draw:fill-color="#92d050" draw:opacity="100%" draw:stroke="solid" svg:stroke-width="0.01389in" svg:stroke-color="#172c51" svg:stroke-opacity="100%" draw:stroke-linejoin="miter" svg:stroke-linecap="butt" draw:auto-grow-width="false" draw:auto-grow-height="false"/>
      <style:paragraph-properties style:font-independent-line-spacing="true" style:writing-mode="lr-tb"/>
    </style:style>
    <style:style style:family="drawing-page" style:name="a381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38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style:font-family-asian="Calibri Light" style:font-family-complex="Calibri Light" fo:font-size="0.83333in" style:font-size-asian="0.83333in" style:font-size-complex="0.8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8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83333in" style:font-size-asian="0.83333in" style:font-size-complex="0.8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84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90">
      <style:text-properties fo:font-variant="normal" fo:text-transform="none" fo:color="#ffffff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91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85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graphic" style:name="a386" style:parent-style-name="Graphics">
      <style:graphic-properties draw:fill="none" fo:clip="rect(3.73472in, 5.2258in, 1.37928in, 4.53313in)" draw:stroke="none"/>
    </style:style>
    <style:style style:family="graphic" style:name="a392">
      <style:graphic-properties fo:wrap-option="wrap" fo:padding-top="0.05in" fo:padding-bottom="0.05in" fo:padding-left="0.1in" fo:padding-right="0.1in" draw:textarea-vertical-align="middle" draw:textarea-horizontal-align="center" draw:fill="solid" draw:fill-color="#ff0000" draw:opacity="100%" draw:stroke="solid" svg:stroke-width="0.01389in" svg:stroke-color="#172c51" svg:stroke-opacity="100%" draw:stroke-linejoin="miter" svg:stroke-linecap="butt" draw:auto-grow-width="false" draw:auto-grow-height="false"/>
      <style:paragraph-properties style:font-independent-line-spacing="true" style:writing-mode="lr-tb"/>
    </style:style>
    <style:style style:family="text" style:name="a387">
      <style:text-properties fo:font-variant="normal" fo:text-transform="none" fo:color="#ffffff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93">
      <style:text-properties fo:font-variant="normal" fo:text-transform="none" fo:color="#ffffff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88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394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graphic" style:name="a389">
      <style:graphic-properties fo:wrap-option="wrap" fo:padding-top="0.05in" fo:padding-bottom="0.05in" fo:padding-left="0.1in" fo:padding-right="0.1in" draw:textarea-vertical-align="middle" draw:textarea-horizontal-align="center" draw:fill="solid" draw:fill-color="#ff0000" draw:opacity="100%" draw:stroke="solid" svg:stroke-width="0.01389in" svg:stroke-color="#172c51" svg:stroke-opacity="100%" draw:stroke-linejoin="miter" svg:stroke-linecap="butt" draw:auto-grow-width="false" draw:auto-grow-height="false"/>
      <style:paragraph-properties style:font-independent-line-spacing="true" style:writing-mode="lr-tb"/>
    </style:style>
    <style:style style:family="graphic" style:name="a395">
      <style:graphic-properties fo:wrap-option="wrap" fo:padding-top="0.05in" fo:padding-bottom="0.05in" fo:padding-left="0.1in" fo:padding-right="0.1in" draw:textarea-vertical-align="middle" draw:textarea-horizontal-align="center" draw:fill="solid" draw:fill-color="#0d0d0d" draw:opacity="100%" draw:stroke="solid" svg:stroke-width="0.01389in" svg:stroke-color="#172c51" svg:stroke-opacity="100%" draw:stroke-linejoin="miter" svg:stroke-linecap="butt" draw:auto-grow-width="false" draw:auto-grow-height="false"/>
      <style:paragraph-properties style:font-independent-line-spacing="true" style:writing-mode="lr-tb"/>
    </style:style>
    <style:style style:family="text" style:name="a396">
      <style:text-properties fo:font-variant="normal" fo:text-transform="none" fo:color="#ffffff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97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</office:automatic-styles>
  <office:body>
    <office:presentation>
      <draw:page draw:name="Slide1" draw:style-name="a381" draw:master-page-name="Master1-Layout1-title-Title-Slide" presentation:presentation-page-layout-name="Master1-PPL1" draw:id="Slide-256">
        <draw:frame draw:id="id63" presentation:style-name="a385" draw:name="Title 1" svg:x="0in" svg:y="0.00102in" svg:width="13.33333in" svg:height="1.33753in" presentation:class="title" presentation:placeholder="false">
          <draw:text-box>
            <text:p text:style-name="a384" text:class-names="" text:cond-style-name="">
              <text:span text:style-name="a382" text:class-names="">Breadboard par Alexanne Lessard</text:span>
              <text:span text:style-name="a383" text:class-names=""/>
            </text:p>
          </draw:text-box>
          <svg:title/>
          <svg:desc/>
        </draw:frame>
        <draw:frame draw:id="id64" draw:style-name="a386" draw:name="Picture 3" svg:x="1.83962in" svg:y="1.13391in" svg:width="10.18869in" svg:height="6.56096in" style:rel-width="scale" style:rel-height="scale">
          <draw:image xlink:href="media/image1.png" xlink:type="simple" xlink:show="embed" xlink:actuate="onLoad"/>
          <svg:title/>
          <svg:desc>A screenshot of a computer
Description automatically generated</svg:desc>
        </draw:frame>
        <draw:custom-shape svg:x="2.49005in" svg:y="7.09184in" svg:width="12.26415in" svg:height="0.17296in" draw:id="id65" draw:style-name="a389" draw:name="Rectangle 2">
          <svg:title/>
          <svg:desc/>
          <text:p text:style-name="a388" text:class-names="" text:cond-style-name="">
            <text:span text:style-name="a387" text:class-names=""/>
          </text:p>
          <draw:enhanced-geometry xmlns:dr3d="urn:oasis:names:tc:opendocument:xmlns:dr3d:1.0" draw:type="non-primitive" svg:viewBox="0 0 21600 21600" draw:enhanced-path="M 0 0 L 21600 0 21600 21600 0 21600 Z N"/>
        </draw:custom-shape>
        <draw:custom-shape svg:x="2.50064in" svg:y="1.87011in" svg:width="13.33333in" svg:height="0.17296in" draw:id="id66" draw:style-name="a392" draw:name="Rectangle 4">
          <svg:title/>
          <svg:desc/>
          <text:p text:style-name="a391" text:class-names="" text:cond-style-name="">
            <text:span text:style-name="a390" text:class-names=""/>
          </text:p>
          <draw:enhanced-geometry xmlns:dr3d="urn:oasis:names:tc:opendocument:xmlns:dr3d:1.0" draw:type="non-primitive" svg:viewBox="0 0 21600 21600" draw:enhanced-path="M 0 0 L 21600 0 21600 21600 0 21600 Z N"/>
        </draw:custom-shape>
        <draw:custom-shape svg:x="2.49358in" svg:y="1.58645in" svg:width="12.5in" svg:height="0.17295in" draw:id="id67" draw:style-name="a395" draw:name="Rectangle 5">
          <svg:title/>
          <svg:desc/>
          <text:p text:style-name="a394" text:class-names="" text:cond-style-name="">
            <text:span text:style-name="a393" text:class-names=""/>
          </text:p>
          <draw:enhanced-geometry xmlns:dr3d="urn:oasis:names:tc:opendocument:xmlns:dr3d:1.0" draw:type="non-primitive" svg:viewBox="0 0 21600 21600" draw:enhanced-path="M 0 0 L 21600 0 21600 21600 0 21600 Z N"/>
        </draw:custom-shape>
        <draw:custom-shape svg:x="2.49615in" svg:y="6.77641in" svg:width="12.87736in" svg:height="0.17296in" draw:id="id68" draw:style-name="a398" draw:name="Rectangle 6">
          <svg:title/>
          <svg:desc/>
          <text:p text:style-name="a397" text:class-names="" text:cond-style-name="">
            <text:span text:style-name="a396" text:class-names=""/>
          </text:p>
          <draw:enhanced-geometry xmlns:dr3d="urn:oasis:names:tc:opendocument:xmlns:dr3d:1.0" draw:type="non-primitive" svg:viewBox="0 0 21600 21600" draw:enhanced-path="M 0 0 L 21600 0 21600 21600 0 21600 Z N"/>
        </draw:custom-shape>
        <draw:custom-shape svg:x="6.93621in" svg:y="4.63837in" svg:width="0.12579in" svg:height="1.41509in" draw:id="id69" draw:style-name="a401" draw:name="Rectangle 7">
          <svg:title/>
          <svg:desc/>
          <text:p text:style-name="a400" text:class-names="" text:cond-style-name="">
            <text:span text:style-name="a399" text:class-names=""/>
          </text:p>
          <draw:enhanced-geometry xmlns:dr3d="urn:oasis:names:tc:opendocument:xmlns:dr3d:1.0" draw:type="non-primitive" svg:viewBox="0 0 21600 21600" draw:enhanced-path="M 0 0 L 21600 0 21600 21600 0 21600 Z N"/>
        </draw:custom-shape>
        <draw:custom-shape svg:x="3.7492in" svg:y="2.65146in" svg:width="0.12579in" svg:height="1.4151in" draw:id="id70" draw:style-name="a404" draw:name="Rectangle 8">
          <svg:title/>
          <svg:desc/>
          <text:p text:style-name="a403" text:class-names="" text:cond-style-name="">
            <text:span text:style-name="a402" text:class-names=""/>
          </text:p>
          <draw:enhanced-geometry xmlns:dr3d="urn:oasis:names:tc:opendocument:xmlns:dr3d:1.0" draw:type="non-primitive" svg:viewBox="0 0 21600 21600" draw:enhanced-path="M 0 0 L 21600 0 21600 21600 0 21600 Z N"/>
        </draw:custom-shape>
      </draw:page>
      <presentation:settings/>
    </office:presentation>
  </office:body>
</office:document-content>
</file>

<file path=meta.xml><?xml version="1.0" encoding="utf-8"?>
<office:document-meta xmlns:office="urn:oasis:names:tc:opendocument:xmlns:office:1.0" xmlns:meta="urn:oasis:names:tc:opendocument:xmlns:meta:1.0" xmlns:dc="http://purl.org/dc/elements/1.1/" xmlns:xlink="http://www.w3.org/1999/xlink" office:version="1.3">
  <office:meta>
    <meta:generator>MicrosoftOffice/14.0 MicrosoftPowerPoint</meta:generator>
    <dc:title>PowerPoint Presentation</dc:title>
    <meta:initial-creator/>
    <dc:creator/>
    <meta:creation-date>2024-02-15T22:27:40Z</meta:creation-date>
    <dc:date>2024-02-15T22:46:24Z</dc:date>
    <meta:template xlink:href="office%20theme" xlink:type="simple"/>
    <meta:editing-cycles>50</meta:editing-cycles>
    <meta:editing-duration>PT0S</meta:editing-duration>
    <meta:document-statistic meta:paragraph-count="0" meta:word-count="0"/>
  </office:meta>
</office:document-meta>
</file>

<file path=settings.xml><?xml version="1.0" encoding="utf-8"?>
<office:document-settings xmlns:config="urn:oasis:names:tc:opendocument:xmlns:config:1.0" xmlns:office="urn:oasis:names:tc:opendocument:xmlns:office:1.0" office:version="1.3"/>
</file>

<file path=styles.xml><?xml version="1.0" encoding="utf-8"?>
<office:document-styles xmlns:dom="http://www.w3.org/2001/xml-events" xmlns:draw="urn:oasis:names:tc:opendocument:xmlns:drawing:1.0" xmlns:fo="urn:oasis:names:tc:opendocument:xmlns:xsl-fo-compatible:1.0" xmlns:presentation="urn:oasis:names:tc:opendocument:xmlns:presentation:1.0" xmlns:smil="urn:oasis:names:tc:opendocument:xmlns:smil-compatible:1.0" xmlns:style="urn:oasis:names:tc:opendocument:xmlns:style:1.0" xmlns:svg="urn:oasis:names:tc:opendocument:xmlns:svg-compatible:1.0" xmlns:table="urn:oasis:names:tc:opendocument:xmlns:table:1.0" xmlns:text="urn:oasis:names:tc:opendocument:xmlns:text:1.0" xmlns:xlink="http://www.w3.org/1999/xlink" xmlns:office="urn:oasis:names:tc:opendocument:xmlns:office:1.0" office:version="1.3">
  <office:styles>
    <style:presentation-page-layout style:name="Master1-PPL1" style:display-name="Title Slide">
      <presentation:placeholder presentation:object="title" svg:x="1.66667in" svg:y="1.22743in" svg:width="10in" svg:height="2.61111in"/>
      <presentation:placeholder presentation:object="subtitle" svg:x="1.66667in" svg:y="3.93924in" svg:width="10in" svg:height="1.81076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2" style:display-name="Title and Content">
      <presentation:placeholder presentation:object="title" svg:x="0.91667in" svg:y="0.39931in" svg:width="11.5in" svg:height="1.44965in"/>
      <presentation:placeholder presentation:object="object" svg:x="0.91667in" svg:y="1.99653in" svg:width="11.5in" svg:height="4.75868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3" style:display-name="Section Header">
      <presentation:placeholder presentation:object="title" svg:x="0.90972in" svg:y="1.86979in" svg:width="11.5in" svg:height="3.11979in"/>
      <presentation:placeholder presentation:object="outline" svg:x="0.90972in" svg:y="5.0191in" svg:width="11.5in" svg:height="1.64062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4" style:display-name="Two Content">
      <presentation:placeholder presentation:object="title" svg:x="0.91667in" svg:y="0.39931in" svg:width="11.5in" svg:height="1.44965in"/>
      <presentation:placeholder presentation:object="object" svg:x="0.91667in" svg:y="1.99653in" svg:width="5.66667in" svg:height="4.75868in"/>
      <presentation:placeholder presentation:object="object" svg:x="6.75in" svg:y="1.99653in" svg:width="5.66667in" svg:height="4.75868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5" style:display-name="Comparison">
      <presentation:placeholder presentation:object="title" svg:x="0.9184in" svg:y="0.39931in" svg:width="11.5in" svg:height="1.44965in"/>
      <presentation:placeholder presentation:object="outline" svg:x="0.9184in" svg:y="1.83854in" svg:width="5.64062in" svg:height="0.90104in"/>
      <presentation:placeholder presentation:object="object" svg:x="0.9184in" svg:y="2.73958in" svg:width="5.64062in" svg:height="4.02951in"/>
      <presentation:placeholder presentation:object="outline" svg:x="6.75in" svg:y="1.83854in" svg:width="5.6684in" svg:height="0.90104in"/>
      <presentation:placeholder presentation:object="object" svg:x="6.75in" svg:y="2.73958in" svg:width="5.6684in" svg:height="4.02951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6" style:display-name="Title Only">
      <presentation:placeholder presentation:object="title" svg:x="0.91667in" svg:y="0.39931in" svg:width="11.5in" svg:height="1.44965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7" style:display-name="Blank"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8" style:display-name="Content with Caption">
      <presentation:placeholder presentation:object="title" svg:x="0.9184in" svg:y="0.5in" svg:width="4.30035in" svg:height="1.75in"/>
      <presentation:placeholder presentation:object="object" svg:x="5.6684in" svg:y="1.07986in" svg:width="6.75in" svg:height="5.32986in"/>
      <presentation:placeholder presentation:object="outline" svg:x="0.9184in" svg:y="2.25in" svg:width="4.30035in" svg:height="4.1684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9" style:display-name="Picture with Caption">
      <presentation:placeholder presentation:object="title" svg:x="0.9184in" svg:y="0.5in" svg:width="4.30035in" svg:height="1.75in"/>
      <presentation:placeholder presentation:object="graphic" svg:x="5.6684in" svg:y="1.07986in" svg:width="6.75in" svg:height="5.32986in"/>
      <presentation:placeholder presentation:object="outline" svg:x="0.9184in" svg:y="2.25in" svg:width="4.30035in" svg:height="4.1684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10" style:display-name="Title and Vertical Text">
      <presentation:placeholder presentation:object="title" svg:x="0.91667in" svg:y="0.39931in" svg:width="11.5in" svg:height="1.44965in"/>
      <presentation:placeholder presentation:object="outline" svg:x="0.91667in" svg:y="1.99653in" svg:width="11.5in" svg:height="4.75868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presentation-page-layout style:name="Master1-PPL11" style:display-name="Vertical Title and Text">
      <presentation:placeholder presentation:object="title" svg:x="9.54167in" svg:y="0.39931in" svg:width="2.875in" svg:height="6.3559in"/>
      <presentation:placeholder presentation:object="outline" svg:x="0.91667in" svg:y="0.39931in" svg:width="8.45833in" svg:height="6.3559in"/>
      <presentation:placeholder presentation:object="date-time" svg:x="0.91667in" svg:y="6.95139in" svg:width="3in" svg:height="0.39931in"/>
      <presentation:placeholder presentation:object="footer" svg:x="4.41667in" svg:y="6.95139in" svg:width="4.5in" svg:height="0.39931in"/>
      <presentation:placeholder presentation:object="page-number" svg:x="9.41667in" svg:y="6.95139in" svg:width="3in" svg:height="0.39931in"/>
    </style:presentation-page-layout>
    <style:style style:family="graphic" style:name="Graphics"/>
    <style:default-style style:family="graphic">
      <style:graphic-properties draw:fill="solid" draw:fill-color="#4472c4" draw:opacity="100%" draw:stroke="solid" svg:stroke-width="0.01389in" svg:stroke-color="#172c51" svg:stroke-opacity="100%" draw:stroke-linejoin="miter" svg:stroke-linecap="butt"/>
    </style:default-style>
  </office:styles>
  <office:automatic-styles>
    <style:page-layout style:name="pageLayout1">
      <style:page-layout-properties fo:page-width="13.33333in" fo:page-height="7.5in" style:print-orientation="landscape" style:register-truth-ref-style-name=""/>
    </style:page-layout>
    <style:page-layout style:name="pageLayout3">
      <style:page-layout-properties fo:page-width="7.5in" fo:page-height="10in" style:print-orientation="portrait" style:register-truth-ref-style-name=""/>
    </style:page-layout>
    <style:style style:family="paragraph" style:name="a95">
      <style:paragraph-properties fo:line-height="9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338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7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3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97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98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80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40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8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41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8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42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paragraph" style:name="a184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43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44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86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345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0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46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18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bold" style:font-weight-asian="bold" style:font-weight-complex="bold" style:text-underline-mode="continuous" style:letter-kerning="true"/>
    </style:style>
    <style:style style:family="paragraph" style:name="a201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347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aragraph" style:name="a188">
      <style:paragraph-properties fo:line-height="9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4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0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4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0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05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07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08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90">
      <style:graphic-properties fo:wrap-option="wrap" fo:padding-top="0.05in" fo:padding-bottom="0.05in" fo:padding-left="0.1in" fo:padding-right="0.1in" draw:textarea-vertical-align="bottom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9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50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92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51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tb-rl"/>
    </style:style>
    <style:style style:family="text" style:name="a35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9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53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95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5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10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56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9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11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98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1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5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13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59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214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15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216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1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18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1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6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62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6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6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220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paragraph" style:name="a366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2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2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68">
      <style:graphic-properties fo:wrap-option="wrap" fo:padding-top="0.05in" fo:padding-bottom="0.05in" fo:padding-left="0.1in" fo:padding-right="0.1in" draw:textarea-vertical-align="top" draw:textarea-horizontal-align="right" draw:fill="none" draw:stroke="none" draw:auto-grow-width="false" draw:auto-grow-height="false" style:shrink-to-fit="true"/>
      <style:paragraph-properties style:font-independent-line-spacing="true" style:writing-mode="tb-rl"/>
    </style:style>
    <style:style style:family="paragraph" style:name="a223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69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22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25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2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28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2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71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72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73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74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75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30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76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paragraph" style:name="a231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7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232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378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33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79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34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35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36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237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238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2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5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9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80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40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41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4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43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44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45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246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00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4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01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248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0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24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103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04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1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resentation" style:name="a105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22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06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0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4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08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25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0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26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8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9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250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25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5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53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54">
      <style:graphic-properties fo:wrap-option="wrap" fo:padding-top="0.05in" fo:padding-bottom="0.05in" fo:padding-left="0.1in" fo:padding-right="0.1in" draw:textarea-vertical-align="bottom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5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56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110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11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5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1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59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13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0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1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1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1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2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16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3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34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11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83333in" style:font-size-asian="0.83333in" style:font-size-complex="0.8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19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83333in" style:font-size-asian="0.83333in" style:font-size-complex="0.8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7">
      <style:paragraph-properties fo:line-height="9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8">
      <style:graphic-properties fo:wrap-option="wrap" fo:padding-top="0.05in" fo:padding-bottom="0.05in" fo:padding-left="0.1in" fo:padding-right="0.1in" draw:textarea-vertical-align="bottom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6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62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6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65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6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2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6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22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269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2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4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25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41">
      <style:paragraph-properties fo:line-height="90%" fo:text-align="center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2">
      <style:graphic-properties fo:wrap-option="wrap" fo:padding-top="0.05in" fo:padding-bottom="0.05in" fo:padding-left="0.1in" fo:padding-right="0.1in" draw:textarea-vertical-align="top" draw:textarea-horizontal-align="center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2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43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2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29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45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6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48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49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71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7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73">
      <style:paragraph-properties fo:line-height="9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75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76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31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78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3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79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33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0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13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1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36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52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3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3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5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aragraph" style:name="a139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drawing-page" style:name="a55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5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5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58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59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resentation" style:name="a280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281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82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83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284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85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86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8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300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4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drawing-page" style:name="a288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301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42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28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6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03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4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1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304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4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46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0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6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06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4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307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48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49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08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6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09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7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69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9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91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92">
      <style:graphic-properties fo:wrap-option="wrap" fo:padding-top="0.05in" fo:padding-bottom="0.05in" fo:padding-left="0.1in" fo:padding-right="0.1in" draw:textarea-vertical-align="bottom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29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9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44444in" style:font-size-asian="0.44444in" style:font-size-complex="0.44444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295">
      <style:paragraph-properties fo:line-height="9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296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310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51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9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2222in" style:font-size-asian="0.22222in" style:font-size-complex="0.22222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11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52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298">
      <style:paragraph-properties fo:line-height="9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12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presentation" style:name="a153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313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154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0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1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55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1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56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7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7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16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5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74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317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158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59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1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76">
      <style:graphic-properties fo:wrap-option="wrap" fo:padding-top="0.05in" fo:padding-bottom="0.05in" fo:padding-left="0.1in" fo:padding-right="0.1in" draw:textarea-vertical-align="top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319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7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79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60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161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text" style:name="a16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2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6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22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80">
      <style:paragraph-properties fo:line-height="10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64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1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text" style:name="a324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165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82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25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6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bold" style:font-weight-asian="bold" style:font-weight-complex="bold" style:text-underline-mode="continuous" style:letter-kerning="true"/>
    </style:style>
    <style:style style:family="paragraph" style:name="a83">
      <style:paragraph-properties fo:line-height="100%" fo:text-align="center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aragraph" style:name="a167">
      <style:paragraph-properties fo:line-height="90%" fo:text-align="left" style:tab-stop-distance="1in" fo:margin-left="0in" fo:margin-right="0in" fo:text-indent="0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4">
      <style:graphic-properties fo:wrap-option="wrap" fo:padding-top="0.05in" fo:padding-bottom="0.05in" fo:padding-left="0.1in" fo:padding-right="0.1in" draw:textarea-vertical-align="middle" draw:textarea-horizontal-align="center" draw:fill="none" draw:stroke="none" draw:auto-grow-width="false" draw:auto-grow-height="false"/>
      <style:paragraph-properties style:font-independent-line-spacing="true" style:writing-mode="lr-tb"/>
    </style:style>
    <style:style style:family="text" style:name="a327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85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28">
      <style:paragraph-properties fo:line-height="90%" fo:text-align="left" style:tab-stop-distance="1in" fo:margin-left="1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169">
      <style:graphic-properties fo:wrap-option="wrap" fo:padding-top="0.05in" fo:padding-bottom="0.05in" fo:padding-left="0.1in" fo:padding-right="0.1in" draw:textarea-vertical-align="bottom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86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87">
      <style:paragraph-properties fo:line-height="100%" fo:text-align="righ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88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/>
      <style:paragraph-properties style:font-independent-line-spacing="true" style:writing-mode="lr-tb"/>
    </style:style>
    <style:style style:family="drawing-page" style:name="a89">
      <style:drawing-page-properties draw:fill="solid" draw:fill-color="#ffffff" draw:opacity="100%" presentation:visibility="visible" draw:background-size="border" presentation:background-objects-visible="true" presentation:background-visible="true" presentation:display-header="false" presentation:display-footer="false" presentation:display-page-number="false" presentation:display-date-time="false"/>
    </style:style>
    <style:style style:family="drawing-page" style:name="a0">
      <style:drawing-page-properties draw:fill="solid" draw:fill-color="#ffffff" draw:opacity="100%" presentation:visibility="visible" draw:background-size="border" presentation:background-objects-visible="false" presentation:display-header="false" presentation:display-footer="false" presentation:display-page-number="false" presentation:display-date-time="false"/>
    </style:style>
    <style:style style:family="text" style:name="a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2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61111in" style:font-size-asian="0.61111in" style:font-size-complex="0.61111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presentation" style:name="a4">
      <style:graphic-properties fo:wrap-option="wrap" fo:padding-top="0.05in" fo:padding-bottom="0.05in" fo:padding-left="0.1in" fo:padding-right="0.1in" draw:textarea-vertical-align="middle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text" style:name="a5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6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8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9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17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8889in" style:font-size-asian="0.38889in" style:font-size-complex="0.38889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71">
      <style:paragraph-properties fo:line-height="90%" fo:text-align="left" style:tab-stop-distance="1in" fo:margin-left="0.25in" fo:margin-right="0in" fo:text-indent="-0.25in" fo:margin-top="0.13889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3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3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5in" style:font-size-asian="0.25in" style:font-size-complex="0.25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73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332">
      <style:paragraph-properties fo:line-height="90%" fo:text-align="left" style:tab-stop-distance="1in" fo:margin-left="2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90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83333in" style:font-size-asian="0.83333in" style:font-size-complex="0.8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aragraph" style:name="a174">
      <style:paragraph-properties fo:line-height="90%" fo:text-align="left" style:tab-stop-distance="1in" fo:margin-left="0.7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91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 Light" fo:font-size="0.83333in" style:font-size-asian="0.83333in" style:font-size-complex="0.8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334">
      <style:graphic-properties fo:wrap-option="wrap" fo:padding-top="0.05in" fo:padding-bottom="0.05in" fo:padding-left="0.1in" fo:padding-right="0.1in" draw:textarea-vertical-align="top" draw:textarea-horizontal-align="right" draw:fill="none" draw:stroke="none" draw:auto-grow-width="false" draw:auto-grow-height="false" style:shrink-to-fit="true"/>
      <style:paragraph-properties style:font-independent-line-spacing="true" style:writing-mode="tb-rl"/>
    </style:style>
    <style:style style:family="paragraph" style:name="a92">
      <style:paragraph-properties fo:line-height="90%" fo:text-align="left" style:tab-stop-distance="1in" fo:margin-left="0in" fo:margin-right="0in" fo:text-indent="0in" fo:margin-top="0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335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176"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family="Calibri" fo:font-size="0.27778in" style:font-size-asian="0.27778in" style:font-size-complex="0.27778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presentation" style:name="a93">
      <style:graphic-properties fo:wrap-option="wrap" fo:padding-top="0.05in" fo:padding-bottom="0.05in" fo:padding-left="0.1in" fo:padding-right="0.1in" draw:textarea-vertical-align="bottom" draw:textarea-horizontal-align="left" draw:fill="none" draw:stroke="none" draw:auto-grow-width="false" draw:auto-grow-height="false" style:shrink-to-fit="true"/>
      <style:paragraph-properties style:font-independent-line-spacing="true" style:writing-mode="lr-tb"/>
    </style:style>
    <style:style style:family="paragraph" style:name="a177">
      <style:paragraph-properties fo:line-height="90%" fo:text-align="left" style:tab-stop-distance="1in" fo:margin-left="1.25in" fo:margin-right="0in" fo:text-indent="-0.25in" fo:margin-top="0.06944in" fo:margin-bottom="0in" style:punctuation-wrap="hanging" style:vertical-align="auto" style:writing-mode="lr-tb">
        <style:tab-stops/>
      </style:paragraph-properties>
      <style:text-properties fo:font-variant="normal" fo:text-transform="none" fo:color="#000000" style:text-line-through-type="none" style:text-line-through-style="none" style:text-line-through-width="auto" style:text-line-through-color="font-color" style:text-position="0% 100%" fo:font-size="0.25in" style:font-size-asian="0.25in" style:font-size-complex="0.25in" fo:letter-spacing="0in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false"/>
    </style:style>
    <style:style style:family="text" style:name="a94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33333in" style:font-size-asian="0.33333in" style:font-size-complex="0.33333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style:style style:family="text" style:name="a337">
      <style:text-properties fo:font-variant="normal" fo:text-transform="none" fo:color="#898989" style:text-line-through-type="none" style:text-line-through-style="none" style:text-line-through-width="auto" style:text-line-through-color="font-color" style:text-position="0% 100%" fo:font-family="Calibri" fo:font-size="0.16667in" style:font-size-asian="0.16667in" style:font-size-complex="0.16667in" fo:letter-spacing="0in" fo:language="en" fo:country="US" fo:font-style="normal" style:font-style-asian="normal" style:font-style-complex="normal" style:text-underline-type="none" style:text-underline-style="none" style:text-underline-width="auto" style:text-underline-color="font-color" fo:font-weight="normal" style:font-weight-asian="normal" style:font-weight-complex="normal" style:text-underline-mode="continuous" style:letter-kerning="true"/>
    </style:style>
    <text:list-style style:name="a206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34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6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71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96">
      <text:list-level-style-number text:level="1" style:num-format="" style:num-list-format-name="">
        <style:list-level-properties text:space-before="0in"/>
      </text:list-level-style-number>
      <text:list-level-style-number text:level="2" style:num-format="" style:num-list-format-name="">
        <style:list-level-properties text:space-before="0.5in"/>
      </text:list-level-style-number>
      <text:list-level-style-number text:level="3" style:num-format="" style:num-list-format-name="">
        <style:list-level-properties text:space-before="1in"/>
      </text:list-level-style-number>
      <text:list-level-style-number text:level="4" style:num-format="" style:num-list-format-name="">
        <style:list-level-properties text:space-before="1.5in"/>
      </text:list-level-style-number>
      <text:list-level-style-number text:level="5" style:num-format="" style:num-list-format-name="">
        <style:list-level-properties text:space-before="2in"/>
      </text:list-level-style-number>
      <text:list-level-style-number text:level="6" style:num-format="" style:num-list-format-name="">
        <style:list-level-properties text:space-before="2.5in"/>
      </text:list-level-style-number>
      <text:list-level-style-number text:level="7" style:num-format="" style:num-list-format-name="">
        <style:list-level-properties text:space-before="3in"/>
      </text:list-level-style-number>
      <text:list-level-style-number text:level="8" style:num-format="" style:num-list-format-name="">
        <style:list-level-properties text:space-before="3.5in"/>
      </text:list-level-style-number>
      <text:list-level-style-number text:level="9" style:num-format="" style:num-list-format-name="">
        <style:list-level-properties text:space-before="4in"/>
      </text:list-level-style-number>
    </text:list-style>
    <text:list-style style:name="a137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6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75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17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67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7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2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2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74">
      <text:list-level-style-number text:level="1" style:num-format="" style:num-list-format-name="">
        <style:list-level-properties text:space-before="0in"/>
      </text:list-level-style-number>
      <text:list-level-style-number text:level="2" style:num-format="" style:num-list-format-name="">
        <style:list-level-properties text:space-before="0.5in"/>
      </text:list-level-style-number>
      <text:list-level-style-number text:level="3" style:num-format="" style:num-list-format-name="">
        <style:list-level-properties text:space-before="1in"/>
      </text:list-level-style-number>
      <text:list-level-style-number text:level="4" style:num-format="" style:num-list-format-name="">
        <style:list-level-properties text:space-before="1.5in"/>
      </text:list-level-style-number>
      <text:list-level-style-number text:level="5" style:num-format="" style:num-list-format-name="">
        <style:list-level-properties text:space-before="2in"/>
      </text:list-level-style-number>
      <text:list-level-style-number text:level="6" style:num-format="" style:num-list-format-name="">
        <style:list-level-properties text:space-before="2.5in"/>
      </text:list-level-style-number>
      <text:list-level-style-number text:level="7" style:num-format="" style:num-list-format-name="">
        <style:list-level-properties text:space-before="3in"/>
      </text:list-level-style-number>
      <text:list-level-style-number text:level="8" style:num-format="" style:num-list-format-name="">
        <style:list-level-properties text:space-before="3.5in"/>
      </text:list-level-style-number>
      <text:list-level-style-number text:level="9" style:num-format="" style:num-list-format-name="">
        <style:list-level-properties text:space-before="4in"/>
      </text:list-level-style-number>
    </text:list-style>
    <text:list-style style:name="a299">
      <text:list-level-style-number text:level="1" style:num-format="" style:num-list-format-name="">
        <style:list-level-properties text:space-before="0in"/>
      </text:list-level-style-number>
      <text:list-level-style-number text:level="2" style:num-format="" style:num-list-format-name="">
        <style:list-level-properties text:space-before="0.5in"/>
      </text:list-level-style-number>
      <text:list-level-style-number text:level="3" style:num-format="" style:num-list-format-name="">
        <style:list-level-properties text:space-before="1in"/>
      </text:list-level-style-number>
      <text:list-level-style-number text:level="4" style:num-format="" style:num-list-format-name="">
        <style:list-level-properties text:space-before="1.5in"/>
      </text:list-level-style-number>
      <text:list-level-style-number text:level="5" style:num-format="" style:num-list-format-name="">
        <style:list-level-properties text:space-before="2in"/>
      </text:list-level-style-number>
      <text:list-level-style-number text:level="6" style:num-format="" style:num-list-format-name="">
        <style:list-level-properties text:space-before="2.5in"/>
      </text:list-level-style-number>
      <text:list-level-style-number text:level="7" style:num-format="" style:num-list-format-name="">
        <style:list-level-properties text:space-before="3in"/>
      </text:list-level-style-number>
      <text:list-level-style-number text:level="8" style:num-format="" style:num-list-format-name="">
        <style:list-level-properties text:space-before="3.5in"/>
      </text:list-level-style-number>
      <text:list-level-style-number text:level="9" style:num-format="" style:num-list-format-name="">
        <style:list-level-properties text:space-before="4in"/>
      </text:list-level-style-number>
    </text:list-style>
    <text:list-style style:name="a1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26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81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29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6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57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85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89">
      <text:list-level-style-number text:level="1" style:num-format="" style:num-list-format-name="">
        <style:list-level-properties text:space-before="0in"/>
      </text:list-level-style-number>
      <text:list-level-style-number text:level="2" style:num-format="" style:num-list-format-name="">
        <style:list-level-properties text:space-before="0.5in"/>
      </text:list-level-style-number>
      <text:list-level-style-number text:level="3" style:num-format="" style:num-list-format-name="">
        <style:list-level-properties text:space-before="1in"/>
      </text:list-level-style-number>
      <text:list-level-style-number text:level="4" style:num-format="" style:num-list-format-name="">
        <style:list-level-properties text:space-before="1.5in"/>
      </text:list-level-style-number>
      <text:list-level-style-number text:level="5" style:num-format="" style:num-list-format-name="">
        <style:list-level-properties text:space-before="2in"/>
      </text:list-level-style-number>
      <text:list-level-style-number text:level="6" style:num-format="" style:num-list-format-name="">
        <style:list-level-properties text:space-before="2.5in"/>
      </text:list-level-style-number>
      <text:list-level-style-number text:level="7" style:num-format="" style:num-list-format-name="">
        <style:list-level-properties text:space-before="3in"/>
      </text:list-level-style-number>
      <text:list-level-style-number text:level="8" style:num-format="" style:num-list-format-name="">
        <style:list-level-properties text:space-before="3.5in"/>
      </text:list-level-style-number>
      <text:list-level-style-number text:level="9" style:num-format="" style:num-list-format-name="">
        <style:list-level-properties text:space-before="4in"/>
      </text:list-level-style-number>
    </text:list-style>
    <text:list-style style:name="a14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4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68">
      <text:list-level-style-number text:level="1" style:num-format="" style:num-list-format-name="">
        <style:list-level-properties text:space-before="0in"/>
      </text:list-level-style-number>
      <text:list-level-style-number text:level="2" style:num-format="" style:num-list-format-name="">
        <style:list-level-properties text:space-before="0.5in"/>
      </text:list-level-style-number>
      <text:list-level-style-number text:level="3" style:num-format="" style:num-list-format-name="">
        <style:list-level-properties text:space-before="1in"/>
      </text:list-level-style-number>
      <text:list-level-style-number text:level="4" style:num-format="" style:num-list-format-name="">
        <style:list-level-properties text:space-before="1.5in"/>
      </text:list-level-style-number>
      <text:list-level-style-number text:level="5" style:num-format="" style:num-list-format-name="">
        <style:list-level-properties text:space-before="2in"/>
      </text:list-level-style-number>
      <text:list-level-style-number text:level="6" style:num-format="" style:num-list-format-name="">
        <style:list-level-properties text:space-before="2.5in"/>
      </text:list-level-style-number>
      <text:list-level-style-number text:level="7" style:num-format="" style:num-list-format-name="">
        <style:list-level-properties text:space-before="3in"/>
      </text:list-level-style-number>
      <text:list-level-style-number text:level="8" style:num-format="" style:num-list-format-name="">
        <style:list-level-properties text:space-before="3.5in"/>
      </text:list-level-style-number>
      <text:list-level-style-number text:level="9" style:num-format="" style:num-list-format-name="">
        <style:list-level-properties text:space-before="4in"/>
      </text:list-level-style-number>
    </text:list-style>
    <text:list-style style:name="a12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47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2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62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26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65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54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68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57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33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6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6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66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93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96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72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7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99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75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202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78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text:list-style style:name="a130">
      <text:list-level-style-bullet text:level="1" text:bullet-char="•">
        <style:list-level-properties text:space-before="0in" text:min-label-width="0.25in"/>
        <style:text-properties fo:font-family="Arial" style:font-family-generic="swiss" style:font-pitch="variable" fo:font-size="100%"/>
      </text:list-level-style-bullet>
      <text:list-level-style-bullet text:level="2" text:bullet-char="•">
        <style:list-level-properties text:space-before="0.5in" text:min-label-width="0.25in"/>
        <style:text-properties fo:font-family="Arial" style:font-family-generic="swiss" style:font-pitch="variable" fo:font-size="100%"/>
      </text:list-level-style-bullet>
      <text:list-level-style-bullet text:level="3" text:bullet-char="•">
        <style:list-level-properties text:space-before="1in" text:min-label-width="0.25in"/>
        <style:text-properties fo:font-family="Arial" style:font-family-generic="swiss" style:font-pitch="variable" fo:font-size="100%"/>
      </text:list-level-style-bullet>
      <text:list-level-style-bullet text:level="4" text:bullet-char="•">
        <style:list-level-properties text:space-before="1.5in" text:min-label-width="0.25in"/>
        <style:text-properties fo:font-family="Arial" style:font-family-generic="swiss" style:font-pitch="variable" fo:font-size="100%"/>
      </text:list-level-style-bullet>
      <text:list-level-style-bullet text:level="5" text:bullet-char="•">
        <style:list-level-properties text:space-before="2in" text:min-label-width="0.25in"/>
        <style:text-properties fo:font-family="Arial" style:font-family-generic="swiss" style:font-pitch="variable" fo:font-size="100%"/>
      </text:list-level-style-bullet>
      <text:list-level-style-bullet text:level="6" text:bullet-char="•">
        <style:list-level-properties text:space-before="2.5in" text:min-label-width="0.25in"/>
        <style:text-properties fo:font-family="Arial" style:font-family-generic="swiss" style:font-pitch="variable" fo:font-size="100%"/>
      </text:list-level-style-bullet>
      <text:list-level-style-bullet text:level="7" text:bullet-char="•">
        <style:list-level-properties text:space-before="3in" text:min-label-width="0.25in"/>
        <style:text-properties fo:font-family="Arial" style:font-family-generic="swiss" style:font-pitch="variable" fo:font-size="100%"/>
      </text:list-level-style-bullet>
      <text:list-level-style-bullet text:level="8" text:bullet-char="•">
        <style:list-level-properties text:space-before="3.5in" text:min-label-width="0.25in"/>
        <style:text-properties fo:font-family="Arial" style:font-family-generic="swiss" style:font-pitch="variable" fo:font-size="100%"/>
      </text:list-level-style-bullet>
      <text:list-level-style-bullet text:level="9" text:bullet-char="•">
        <style:list-level-properties text:space-before="4in" text:min-label-width="0.25in"/>
        <style:text-properties fo:font-family="Arial" style:font-family-generic="swiss" style:font-pitch="variable" fo:font-size="100%"/>
      </text:list-level-style-bullet>
    </text:list-style>
    <number:date-style xmlns:number="urn:oasis:names:tc:opendocument:xmlns:datastyle:1.0" style:name="a78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150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336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77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3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09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99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26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370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44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302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  <number:date-style xmlns:number="urn:oasis:names:tc:opendocument:xmlns:datastyle:1.0" style:name="a239" number:transliteration-format="" number:transliteration-style="long">
      <number:month number:calendar="gregorian"/>
      <number:text>/</number:text>
      <number:day number:calendar="gregorian"/>
      <number:text>/</number:text>
      <number:year number:style="long" number:calendar="gregorian"/>
    </number:date-style>
  </office:automatic-styles>
  <office:master-styles>
    <draw:layer-set>
      <draw:layer draw:name="Master1-bg" draw:protected="true"/>
    </draw:layer-set>
    <style:master-page style:name="Master1-office-theme" style:page-layout-name="pageLayout1" draw:style-name="a0">
      <draw:frame draw:id="id0" presentation:style-name="a4" draw:name="Title Placeholder 1" svg:x="0.91667in" svg:y="0.39931in" svg:width="11.5in" svg:height="1.44965in" presentation:class="title" presentation:placeholder="false">
        <draw:text-box>
          <text:p text:style-name="a3" text:class-names="" text:cond-style-name="">
            <text:span text:style-name="a1" text:class-names="">Click to edit Master title style</text:span>
            <text:span text:style-name="a2" text:class-names=""/>
          </text:p>
        </draw:text-box>
        <svg:title/>
        <svg:desc/>
      </draw:frame>
      <draw:frame draw:id="id1" presentation:style-name="a21" draw:name="Text Placeholder 2" svg:x="0.91667in" svg:y="1.99653in" svg:width="11.5in" svg:height="4.75868in" presentation:class="outline" presentation:placeholder="false">
        <draw:text-box>
          <text:list text:style-name="a7">
            <text:list-item>
              <text:p text:style-name="a6" text:class-names="" text:cond-style-name="">
                <text:span text:style-name="a5" text:class-names="">Click to edit Master text styles</text:span>
              </text:p>
            </text:list-item>
          </text:list>
          <text:list text:style-name="a10">
            <text:list-item>
              <text:list text:style-name="a10">
                <text:list-item>
                  <text:p text:style-name="a9" text:class-names="" text:cond-style-name="">
                    <text:span text:style-name="a8" text:class-names="">Second level</text:span>
                  </text:p>
                </text:list-item>
              </text:list>
            </text:list-item>
          </text:list>
          <text:list text:style-name="a13">
            <text:list-item>
              <text:list text:style-name="a13">
                <text:list-item>
                  <text:list text:style-name="a13">
                    <text:list-item>
                      <text:p text:style-name="a12" text:class-names="" text:cond-style-name="">
                        <text:span text:style-name="a11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6">
            <text:list-item>
              <text:list text:style-name="a16">
                <text:list-item>
                  <text:list text:style-name="a16">
                    <text:list-item>
                      <text:list text:style-name="a16">
                        <text:list-item>
                          <text:p text:style-name="a15" text:class-names="" text:cond-style-name="">
                            <text:span text:style-name="a14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20">
            <text:list-item>
              <text:list text:style-name="a20">
                <text:list-item>
                  <text:list text:style-name="a20">
                    <text:list-item>
                      <text:list text:style-name="a20">
                        <text:list-item>
                          <text:list text:style-name="a20">
                            <text:list-item>
                              <text:p text:style-name="a19" text:class-names="" text:cond-style-name="">
                                <text:span text:style-name="a17" text:class-names="">Fifth level</text:span>
                                <text:span text:style-name="a18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2" presentation:style-name="a26" draw:name="Date Placeholder 3" svg:x="0.91667in" svg:y="6.95139in" svg:width="3in" svg:height="0.39931in" presentation:class="date-time" presentation:placeholder="false">
        <draw:text-box>
          <text:p text:style-name="a25" text:class-names="" text:cond-style-name="">
            <text:span text:style-name="a22" text:class-names="">
              <text:date text:fixed="false" style:data-style-name="a23">2/15/2024</text:date>
            </text:span>
            <text:span text:style-name="a24" text:class-names=""/>
          </text:p>
        </draw:text-box>
        <svg:title/>
        <svg:desc/>
      </draw:frame>
      <draw:frame draw:id="id3" presentation:style-name="a29" draw:name="Footer Placeholder 4" svg:x="4.41667in" svg:y="6.95139in" svg:width="4.5in" svg:height="0.39931in" presentation:class="footer" presentation:placeholder="false">
        <draw:text-box>
          <text:p text:style-name="a28" text:class-names="" text:cond-style-name="">
            <text:span text:style-name="a27" text:class-names=""/>
          </text:p>
        </draw:text-box>
        <svg:title/>
        <svg:desc/>
      </draw:frame>
      <draw:frame draw:id="id4" presentation:style-name="a33" draw:name="Slide Number Placeholder 5" svg:x="9.41667in" svg:y="6.95139in" svg:width="3in" svg:height="0.39931in" presentation:class="page-number" presentation:placeholder="false">
        <draw:text-box>
          <text:p text:style-name="a32" text:class-names="" text:cond-style-name="">
            <text:span text:style-name="a30" text:class-names="">
              <text:page-number style:num-format="1" text:fixed="false">‹#›</text:page-number>
            </text:span>
            <text:span text:style-name="a31" text:class-names=""/>
          </text:p>
        </draw:text-box>
        <svg:title/>
        <svg:desc/>
      </draw:frame>
    </style:master-page>
    <style:master-page style:name="Master1-Layout1-title-Title-Slide" style:page-layout-name="pageLayout1" draw:style-name="a34">
      <draw:frame draw:id="id5" presentation:style-name="a38" draw:name="Title 1" svg:x="1.66667in" svg:y="1.22743in" svg:width="10in" svg:height="2.61111in" presentation:class="title" presentation:placeholder="false">
        <draw:text-box>
          <text:p text:style-name="a37" text:class-names="" text:cond-style-name="">
            <text:span text:style-name="a35" text:class-names="">Click to edit Master title style</text:span>
            <text:span text:style-name="a36" text:class-names=""/>
          </text:p>
        </draw:text-box>
        <svg:title/>
        <svg:desc/>
      </draw:frame>
      <draw:frame draw:id="id6" presentation:style-name="a42" draw:name="Subtitle 2" svg:x="1.66667in" svg:y="3.93924in" svg:width="10in" svg:height="1.81076in" presentation:class="subtitle" presentation:placeholder="false">
        <draw:text-box>
          <text:p text:style-name="a41" text:class-names="" text:cond-style-name="">
            <text:span text:style-name="a39" text:class-names="">Click to edit Master subtitle style</text:span>
            <text:span text:style-name="a40" text:class-names=""/>
          </text:p>
        </draw:text-box>
        <svg:title/>
        <svg:desc/>
      </draw:frame>
      <draw:frame draw:id="id7" presentation:style-name="a47" draw:name="Date Placeholder 3" svg:x="0.91667in" svg:y="6.95139in" svg:width="3in" svg:height="0.39931in" presentation:class="date-time" presentation:placeholder="false">
        <draw:text-box>
          <text:p text:style-name="a46" text:class-names="" text:cond-style-name="">
            <text:span text:style-name="a43" text:class-names="">
              <text:date text:fixed="false" style:data-style-name="a44">2/15/2024</text:date>
            </text:span>
            <text:span text:style-name="a45" text:class-names=""/>
          </text:p>
        </draw:text-box>
        <svg:title/>
        <svg:desc/>
      </draw:frame>
      <draw:frame draw:id="id8" presentation:style-name="a50" draw:name="Footer Placeholder 4" svg:x="4.41667in" svg:y="6.95139in" svg:width="4.5in" svg:height="0.39931in" presentation:class="footer" presentation:placeholder="false">
        <draw:text-box>
          <text:p text:style-name="a49" text:class-names="" text:cond-style-name="">
            <text:span text:style-name="a48" text:class-names=""/>
          </text:p>
        </draw:text-box>
        <svg:title/>
        <svg:desc/>
      </draw:frame>
      <draw:frame draw:id="id9" presentation:style-name="a54" draw:name="Slide Number Placeholder 5" svg:x="9.41667in" svg:y="6.95139in" svg:width="3in" svg:height="0.39931in" presentation:class="page-number" presentation:placeholder="false">
        <draw:text-box>
          <text:p text:style-name="a53" text:class-names="" text:cond-style-name="">
            <text:span text:style-name="a51" text:class-names="">
              <text:page-number style:num-format="1" text:fixed="false">‹#›</text:page-number>
            </text:span>
            <text:span text:style-name="a52" text:class-names=""/>
          </text:p>
        </draw:text-box>
        <svg:title/>
        <svg:desc/>
      </draw:frame>
    </style:master-page>
    <style:master-page style:name="Master1-Layout2-obj-Title-and-Content" style:page-layout-name="pageLayout1" draw:style-name="a55">
      <draw:frame draw:id="id10" presentation:style-name="a59" draw:name="Title 1" svg:x="0.91667in" svg:y="0.39931in" svg:width="11.5in" svg:height="1.44965in" presentation:class="title" presentation:placeholder="false">
        <draw:text-box>
          <text:p text:style-name="a58" text:class-names="" text:cond-style-name="">
            <text:span text:style-name="a56" text:class-names="">Click to edit Master title style</text:span>
            <text:span text:style-name="a57" text:class-names=""/>
          </text:p>
        </draw:text-box>
        <svg:title/>
        <svg:desc/>
      </draw:frame>
      <draw:frame draw:id="id11" presentation:style-name="a76" draw:name="Content Placeholder 2" svg:x="0.91667in" svg:y="1.99653in" svg:width="11.5in" svg:height="4.75868in" presentation:class="object" presentation:placeholder="false">
        <draw:text-box>
          <text:list text:style-name="a62">
            <text:list-item>
              <text:p text:style-name="a61" text:class-names="" text:cond-style-name="">
                <text:span text:style-name="a60" text:class-names="">Click to edit Master text styles</text:span>
              </text:p>
            </text:list-item>
          </text:list>
          <text:list text:style-name="a65">
            <text:list-item>
              <text:list text:style-name="a65">
                <text:list-item>
                  <text:p text:style-name="a64" text:class-names="" text:cond-style-name="">
                    <text:span text:style-name="a63" text:class-names="">Second level</text:span>
                  </text:p>
                </text:list-item>
              </text:list>
            </text:list-item>
          </text:list>
          <text:list text:style-name="a68">
            <text:list-item>
              <text:list text:style-name="a68">
                <text:list-item>
                  <text:list text:style-name="a68">
                    <text:list-item>
                      <text:p text:style-name="a67" text:class-names="" text:cond-style-name="">
                        <text:span text:style-name="a66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71">
            <text:list-item>
              <text:list text:style-name="a71">
                <text:list-item>
                  <text:list text:style-name="a71">
                    <text:list-item>
                      <text:list text:style-name="a71">
                        <text:list-item>
                          <text:p text:style-name="a70" text:class-names="" text:cond-style-name="">
                            <text:span text:style-name="a69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75">
            <text:list-item>
              <text:list text:style-name="a75">
                <text:list-item>
                  <text:list text:style-name="a75">
                    <text:list-item>
                      <text:list text:style-name="a75">
                        <text:list-item>
                          <text:list text:style-name="a75">
                            <text:list-item>
                              <text:p text:style-name="a74" text:class-names="" text:cond-style-name="">
                                <text:span text:style-name="a72" text:class-names="">Fifth level</text:span>
                                <text:span text:style-name="a73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12" presentation:style-name="a81" draw:name="Date Placeholder 3" svg:x="0.91667in" svg:y="6.95139in" svg:width="3in" svg:height="0.39931in" presentation:class="date-time" presentation:placeholder="false">
        <draw:text-box>
          <text:p text:style-name="a80" text:class-names="" text:cond-style-name="">
            <text:span text:style-name="a77" text:class-names="">
              <text:date text:fixed="false" style:data-style-name="a78">2/15/2024</text:date>
            </text:span>
            <text:span text:style-name="a79" text:class-names=""/>
          </text:p>
        </draw:text-box>
        <svg:title/>
        <svg:desc/>
      </draw:frame>
      <draw:frame draw:id="id13" presentation:style-name="a84" draw:name="Footer Placeholder 4" svg:x="4.41667in" svg:y="6.95139in" svg:width="4.5in" svg:height="0.39931in" presentation:class="footer" presentation:placeholder="false">
        <draw:text-box>
          <text:p text:style-name="a83" text:class-names="" text:cond-style-name="">
            <text:span text:style-name="a82" text:class-names=""/>
          </text:p>
        </draw:text-box>
        <svg:title/>
        <svg:desc/>
      </draw:frame>
      <draw:frame draw:id="id14" presentation:style-name="a88" draw:name="Slide Number Placeholder 5" svg:x="9.41667in" svg:y="6.95139in" svg:width="3in" svg:height="0.39931in" presentation:class="page-number" presentation:placeholder="false">
        <draw:text-box>
          <text:p text:style-name="a87" text:class-names="" text:cond-style-name="">
            <text:span text:style-name="a85" text:class-names="">
              <text:page-number style:num-format="1" text:fixed="false">‹#›</text:page-number>
            </text:span>
            <text:span text:style-name="a86" text:class-names=""/>
          </text:p>
        </draw:text-box>
        <svg:title/>
        <svg:desc/>
      </draw:frame>
    </style:master-page>
    <style:master-page style:name="Master1-Layout3-secHead-Section-Header" style:page-layout-name="pageLayout1" draw:style-name="a89">
      <draw:frame draw:id="id15" presentation:style-name="a93" draw:name="Title 1" svg:x="0.90972in" svg:y="1.86979in" svg:width="11.5in" svg:height="3.11979in" presentation:class="title" presentation:placeholder="false">
        <draw:text-box>
          <text:p text:style-name="a92" text:class-names="" text:cond-style-name="">
            <text:span text:style-name="a90" text:class-names="">Click to edit Master title style</text:span>
            <text:span text:style-name="a91" text:class-names=""/>
          </text:p>
        </draw:text-box>
        <svg:title/>
        <svg:desc/>
      </draw:frame>
      <draw:frame draw:id="id16" presentation:style-name="a97" draw:name="Text Placeholder 2" svg:x="0.90972in" svg:y="5.0191in" svg:width="11.5in" svg:height="1.64062in" presentation:class="outline" presentation:placeholder="false">
        <draw:text-box>
          <text:list text:style-name="a96">
            <text:list-item>
              <text:p text:style-name="a95" text:class-names="" text:cond-style-name="">
                <text:span text:style-name="a94" text:class-names="">Click to edit Master text styles</text:span>
              </text:p>
            </text:list-item>
          </text:list>
        </draw:text-box>
        <svg:title/>
        <svg:desc/>
      </draw:frame>
      <draw:frame draw:id="id17" presentation:style-name="a102" draw:name="Date Placeholder 3" svg:x="0.91667in" svg:y="6.95139in" svg:width="3in" svg:height="0.39931in" presentation:class="date-time" presentation:placeholder="false">
        <draw:text-box>
          <text:p text:style-name="a101" text:class-names="" text:cond-style-name="">
            <text:span text:style-name="a98" text:class-names="">
              <text:date text:fixed="false" style:data-style-name="a99">2/15/2024</text:date>
            </text:span>
            <text:span text:style-name="a100" text:class-names=""/>
          </text:p>
        </draw:text-box>
        <svg:title/>
        <svg:desc/>
      </draw:frame>
      <draw:frame draw:id="id18" presentation:style-name="a105" draw:name="Footer Placeholder 4" svg:x="4.41667in" svg:y="6.95139in" svg:width="4.5in" svg:height="0.39931in" presentation:class="footer" presentation:placeholder="false">
        <draw:text-box>
          <text:p text:style-name="a104" text:class-names="" text:cond-style-name="">
            <text:span text:style-name="a103" text:class-names=""/>
          </text:p>
        </draw:text-box>
        <svg:title/>
        <svg:desc/>
      </draw:frame>
      <draw:frame draw:id="id19" presentation:style-name="a109" draw:name="Slide Number Placeholder 5" svg:x="9.41667in" svg:y="6.95139in" svg:width="3in" svg:height="0.39931in" presentation:class="page-number" presentation:placeholder="false">
        <draw:text-box>
          <text:p text:style-name="a108" text:class-names="" text:cond-style-name="">
            <text:span text:style-name="a106" text:class-names="">
              <text:page-number style:num-format="1" text:fixed="false">‹#›</text:page-number>
            </text:span>
            <text:span text:style-name="a107" text:class-names=""/>
          </text:p>
        </draw:text-box>
        <svg:title/>
        <svg:desc/>
      </draw:frame>
    </style:master-page>
    <style:master-page style:name="Master1-Layout4-twoObj-Two-Content" style:page-layout-name="pageLayout1" draw:style-name="a110">
      <draw:frame draw:id="id20" presentation:style-name="a114" draw:name="Title 1" svg:x="0.91667in" svg:y="0.39931in" svg:width="11.5in" svg:height="1.44965in" presentation:class="title" presentation:placeholder="false">
        <draw:text-box>
          <text:p text:style-name="a113" text:class-names="" text:cond-style-name="">
            <text:span text:style-name="a111" text:class-names="">Click to edit Master title style</text:span>
            <text:span text:style-name="a112" text:class-names=""/>
          </text:p>
        </draw:text-box>
        <svg:title/>
        <svg:desc/>
      </draw:frame>
      <draw:frame draw:id="id21" presentation:style-name="a131" draw:name="Content Placeholder 2" svg:x="0.91667in" svg:y="1.99653in" svg:width="5.66667in" svg:height="4.75868in" presentation:class="object" presentation:placeholder="false">
        <draw:text-box>
          <text:list text:style-name="a117">
            <text:list-item>
              <text:p text:style-name="a116" text:class-names="" text:cond-style-name="">
                <text:span text:style-name="a115" text:class-names="">Click to edit Master text styles</text:span>
              </text:p>
            </text:list-item>
          </text:list>
          <text:list text:style-name="a120">
            <text:list-item>
              <text:list text:style-name="a120">
                <text:list-item>
                  <text:p text:style-name="a119" text:class-names="" text:cond-style-name="">
                    <text:span text:style-name="a118" text:class-names="">Second level</text:span>
                  </text:p>
                </text:list-item>
              </text:list>
            </text:list-item>
          </text:list>
          <text:list text:style-name="a123">
            <text:list-item>
              <text:list text:style-name="a123">
                <text:list-item>
                  <text:list text:style-name="a123">
                    <text:list-item>
                      <text:p text:style-name="a122" text:class-names="" text:cond-style-name="">
                        <text:span text:style-name="a121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26">
            <text:list-item>
              <text:list text:style-name="a126">
                <text:list-item>
                  <text:list text:style-name="a126">
                    <text:list-item>
                      <text:list text:style-name="a126">
                        <text:list-item>
                          <text:p text:style-name="a125" text:class-names="" text:cond-style-name="">
                            <text:span text:style-name="a124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130">
            <text:list-item>
              <text:list text:style-name="a130">
                <text:list-item>
                  <text:list text:style-name="a130">
                    <text:list-item>
                      <text:list text:style-name="a130">
                        <text:list-item>
                          <text:list text:style-name="a130">
                            <text:list-item>
                              <text:p text:style-name="a129" text:class-names="" text:cond-style-name="">
                                <text:span text:style-name="a127" text:class-names="">Fifth level</text:span>
                                <text:span text:style-name="a128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22" presentation:style-name="a148" draw:name="Content Placeholder 3" svg:x="6.75in" svg:y="1.99653in" svg:width="5.66667in" svg:height="4.75868in" presentation:class="object" presentation:placeholder="false">
        <draw:text-box>
          <text:list text:style-name="a134">
            <text:list-item>
              <text:p text:style-name="a133" text:class-names="" text:cond-style-name="">
                <text:span text:style-name="a132" text:class-names="">Click to edit Master text styles</text:span>
              </text:p>
            </text:list-item>
          </text:list>
          <text:list text:style-name="a137">
            <text:list-item>
              <text:list text:style-name="a137">
                <text:list-item>
                  <text:p text:style-name="a136" text:class-names="" text:cond-style-name="">
                    <text:span text:style-name="a135" text:class-names="">Second level</text:span>
                  </text:p>
                </text:list-item>
              </text:list>
            </text:list-item>
          </text:list>
          <text:list text:style-name="a140">
            <text:list-item>
              <text:list text:style-name="a140">
                <text:list-item>
                  <text:list text:style-name="a140">
                    <text:list-item>
                      <text:p text:style-name="a139" text:class-names="" text:cond-style-name="">
                        <text:span text:style-name="a138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43">
            <text:list-item>
              <text:list text:style-name="a143">
                <text:list-item>
                  <text:list text:style-name="a143">
                    <text:list-item>
                      <text:list text:style-name="a143">
                        <text:list-item>
                          <text:p text:style-name="a142" text:class-names="" text:cond-style-name="">
                            <text:span text:style-name="a141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147">
            <text:list-item>
              <text:list text:style-name="a147">
                <text:list-item>
                  <text:list text:style-name="a147">
                    <text:list-item>
                      <text:list text:style-name="a147">
                        <text:list-item>
                          <text:list text:style-name="a147">
                            <text:list-item>
                              <text:p text:style-name="a146" text:class-names="" text:cond-style-name="">
                                <text:span text:style-name="a144" text:class-names="">Fifth level</text:span>
                                <text:span text:style-name="a145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23" presentation:style-name="a153" draw:name="Date Placeholder 4" svg:x="0.91667in" svg:y="6.95139in" svg:width="3in" svg:height="0.39931in" presentation:class="date-time" presentation:placeholder="false">
        <draw:text-box>
          <text:p text:style-name="a152" text:class-names="" text:cond-style-name="">
            <text:span text:style-name="a149" text:class-names="">
              <text:date text:fixed="false" style:data-style-name="a150">2/15/2024</text:date>
            </text:span>
            <text:span text:style-name="a151" text:class-names=""/>
          </text:p>
        </draw:text-box>
        <svg:title/>
        <svg:desc/>
      </draw:frame>
      <draw:frame draw:id="id24" presentation:style-name="a156" draw:name="Footer Placeholder 5" svg:x="4.41667in" svg:y="6.95139in" svg:width="4.5in" svg:height="0.39931in" presentation:class="footer" presentation:placeholder="false">
        <draw:text-box>
          <text:p text:style-name="a155" text:class-names="" text:cond-style-name="">
            <text:span text:style-name="a154" text:class-names=""/>
          </text:p>
        </draw:text-box>
        <svg:title/>
        <svg:desc/>
      </draw:frame>
      <draw:frame draw:id="id25" presentation:style-name="a160" draw:name="Slide Number Placeholder 6" svg:x="9.41667in" svg:y="6.95139in" svg:width="3in" svg:height="0.39931in" presentation:class="page-number" presentation:placeholder="false">
        <draw:text-box>
          <text:p text:style-name="a159" text:class-names="" text:cond-style-name="">
            <text:span text:style-name="a157" text:class-names="">
              <text:page-number style:num-format="1" text:fixed="false">‹#›</text:page-number>
            </text:span>
            <text:span text:style-name="a158" text:class-names=""/>
          </text:p>
        </draw:text-box>
        <svg:title/>
        <svg:desc/>
      </draw:frame>
    </style:master-page>
    <style:master-page style:name="Master1-Layout5-twoTxTwoObj-Comparison" style:page-layout-name="pageLayout1" draw:style-name="a161">
      <draw:frame draw:id="id26" presentation:style-name="a165" draw:name="Title 1" svg:x="0.9184in" svg:y="0.39931in" svg:width="11.5in" svg:height="1.44965in" presentation:class="title" presentation:placeholder="false">
        <draw:text-box>
          <text:p text:style-name="a164" text:class-names="" text:cond-style-name="">
            <text:span text:style-name="a162" text:class-names="">Click to edit Master title style</text:span>
            <text:span text:style-name="a163" text:class-names=""/>
          </text:p>
        </draw:text-box>
        <svg:title/>
        <svg:desc/>
      </draw:frame>
      <draw:frame draw:id="id27" presentation:style-name="a169" draw:name="Text Placeholder 2" svg:x="0.9184in" svg:y="1.83854in" svg:width="5.64062in" svg:height="0.90104in" presentation:class="outline" presentation:placeholder="false">
        <draw:text-box>
          <text:list text:style-name="a168">
            <text:list-item>
              <text:p text:style-name="a167" text:class-names="" text:cond-style-name="">
                <text:span text:style-name="a166" text:class-names="">Click to edit Master text styles</text:span>
              </text:p>
            </text:list-item>
          </text:list>
        </draw:text-box>
        <svg:title/>
        <svg:desc/>
      </draw:frame>
      <draw:frame draw:id="id28" presentation:style-name="a186" draw:name="Content Placeholder 3" svg:x="0.9184in" svg:y="2.73958in" svg:width="5.64062in" svg:height="4.02951in" presentation:class="object" presentation:placeholder="false">
        <draw:text-box>
          <text:list text:style-name="a172">
            <text:list-item>
              <text:p text:style-name="a171" text:class-names="" text:cond-style-name="">
                <text:span text:style-name="a170" text:class-names="">Click to edit Master text styles</text:span>
              </text:p>
            </text:list-item>
          </text:list>
          <text:list text:style-name="a175">
            <text:list-item>
              <text:list text:style-name="a175">
                <text:list-item>
                  <text:p text:style-name="a174" text:class-names="" text:cond-style-name="">
                    <text:span text:style-name="a173" text:class-names="">Second level</text:span>
                  </text:p>
                </text:list-item>
              </text:list>
            </text:list-item>
          </text:list>
          <text:list text:style-name="a178">
            <text:list-item>
              <text:list text:style-name="a178">
                <text:list-item>
                  <text:list text:style-name="a178">
                    <text:list-item>
                      <text:p text:style-name="a177" text:class-names="" text:cond-style-name="">
                        <text:span text:style-name="a176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181">
            <text:list-item>
              <text:list text:style-name="a181">
                <text:list-item>
                  <text:list text:style-name="a181">
                    <text:list-item>
                      <text:list text:style-name="a181">
                        <text:list-item>
                          <text:p text:style-name="a180" text:class-names="" text:cond-style-name="">
                            <text:span text:style-name="a179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185">
            <text:list-item>
              <text:list text:style-name="a185">
                <text:list-item>
                  <text:list text:style-name="a185">
                    <text:list-item>
                      <text:list text:style-name="a185">
                        <text:list-item>
                          <text:list text:style-name="a185">
                            <text:list-item>
                              <text:p text:style-name="a184" text:class-names="" text:cond-style-name="">
                                <text:span text:style-name="a182" text:class-names="">Fifth level</text:span>
                                <text:span text:style-name="a183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29" presentation:style-name="a190" draw:name="Text Placeholder 4" svg:x="6.75in" svg:y="1.83854in" svg:width="5.6684in" svg:height="0.90104in" presentation:class="outline" presentation:placeholder="false">
        <draw:text-box>
          <text:list text:style-name="a189">
            <text:list-item>
              <text:p text:style-name="a188" text:class-names="" text:cond-style-name="">
                <text:span text:style-name="a187" text:class-names="">Click to edit Master text styles</text:span>
              </text:p>
            </text:list-item>
          </text:list>
        </draw:text-box>
        <svg:title/>
        <svg:desc/>
      </draw:frame>
      <draw:frame draw:id="id30" presentation:style-name="a207" draw:name="Content Placeholder 5" svg:x="6.75in" svg:y="2.73958in" svg:width="5.6684in" svg:height="4.02951in" presentation:class="object" presentation:placeholder="false">
        <draw:text-box>
          <text:list text:style-name="a193">
            <text:list-item>
              <text:p text:style-name="a192" text:class-names="" text:cond-style-name="">
                <text:span text:style-name="a191" text:class-names="">Click to edit Master text styles</text:span>
              </text:p>
            </text:list-item>
          </text:list>
          <text:list text:style-name="a196">
            <text:list-item>
              <text:list text:style-name="a196">
                <text:list-item>
                  <text:p text:style-name="a195" text:class-names="" text:cond-style-name="">
                    <text:span text:style-name="a194" text:class-names="">Second level</text:span>
                  </text:p>
                </text:list-item>
              </text:list>
            </text:list-item>
          </text:list>
          <text:list text:style-name="a199">
            <text:list-item>
              <text:list text:style-name="a199">
                <text:list-item>
                  <text:list text:style-name="a199">
                    <text:list-item>
                      <text:p text:style-name="a198" text:class-names="" text:cond-style-name="">
                        <text:span text:style-name="a197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202">
            <text:list-item>
              <text:list text:style-name="a202">
                <text:list-item>
                  <text:list text:style-name="a202">
                    <text:list-item>
                      <text:list text:style-name="a202">
                        <text:list-item>
                          <text:p text:style-name="a201" text:class-names="" text:cond-style-name="">
                            <text:span text:style-name="a200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206">
            <text:list-item>
              <text:list text:style-name="a206">
                <text:list-item>
                  <text:list text:style-name="a206">
                    <text:list-item>
                      <text:list text:style-name="a206">
                        <text:list-item>
                          <text:list text:style-name="a206">
                            <text:list-item>
                              <text:p text:style-name="a205" text:class-names="" text:cond-style-name="">
                                <text:span text:style-name="a203" text:class-names="">Fifth level</text:span>
                                <text:span text:style-name="a204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31" presentation:style-name="a212" draw:name="Date Placeholder 6" svg:x="0.91667in" svg:y="6.95139in" svg:width="3in" svg:height="0.39931in" presentation:class="date-time" presentation:placeholder="false">
        <draw:text-box>
          <text:p text:style-name="a211" text:class-names="" text:cond-style-name="">
            <text:span text:style-name="a208" text:class-names="">
              <text:date text:fixed="false" style:data-style-name="a209">2/15/2024</text:date>
            </text:span>
            <text:span text:style-name="a210" text:class-names=""/>
          </text:p>
        </draw:text-box>
        <svg:title/>
        <svg:desc/>
      </draw:frame>
      <draw:frame draw:id="id32" presentation:style-name="a215" draw:name="Footer Placeholder 7" svg:x="4.41667in" svg:y="6.95139in" svg:width="4.5in" svg:height="0.39931in" presentation:class="footer" presentation:placeholder="false">
        <draw:text-box>
          <text:p text:style-name="a214" text:class-names="" text:cond-style-name="">
            <text:span text:style-name="a213" text:class-names=""/>
          </text:p>
        </draw:text-box>
        <svg:title/>
        <svg:desc/>
      </draw:frame>
      <draw:frame draw:id="id33" presentation:style-name="a219" draw:name="Slide Number Placeholder 8" svg:x="9.41667in" svg:y="6.95139in" svg:width="3in" svg:height="0.39931in" presentation:class="page-number" presentation:placeholder="false">
        <draw:text-box>
          <text:p text:style-name="a218" text:class-names="" text:cond-style-name="">
            <text:span text:style-name="a216" text:class-names="">
              <text:page-number style:num-format="1" text:fixed="false">‹#›</text:page-number>
            </text:span>
            <text:span text:style-name="a217" text:class-names=""/>
          </text:p>
        </draw:text-box>
        <svg:title/>
        <svg:desc/>
      </draw:frame>
    </style:master-page>
    <style:master-page style:name="Master1-Layout6-titleOnly-Title-Only" style:page-layout-name="pageLayout1" draw:style-name="a220">
      <draw:frame draw:id="id34" presentation:style-name="a224" draw:name="Title 1" svg:x="0.91667in" svg:y="0.39931in" svg:width="11.5in" svg:height="1.44965in" presentation:class="title" presentation:placeholder="false">
        <draw:text-box>
          <text:p text:style-name="a223" text:class-names="" text:cond-style-name="">
            <text:span text:style-name="a221" text:class-names="">Click to edit Master title style</text:span>
            <text:span text:style-name="a222" text:class-names=""/>
          </text:p>
        </draw:text-box>
        <svg:title/>
        <svg:desc/>
      </draw:frame>
      <draw:frame draw:id="id35" presentation:style-name="a229" draw:name="Date Placeholder 2" svg:x="0.91667in" svg:y="6.95139in" svg:width="3in" svg:height="0.39931in" presentation:class="date-time" presentation:placeholder="false">
        <draw:text-box>
          <text:p text:style-name="a228" text:class-names="" text:cond-style-name="">
            <text:span text:style-name="a225" text:class-names="">
              <text:date text:fixed="false" style:data-style-name="a226">2/15/2024</text:date>
            </text:span>
            <text:span text:style-name="a227" text:class-names=""/>
          </text:p>
        </draw:text-box>
        <svg:title/>
        <svg:desc/>
      </draw:frame>
      <draw:frame draw:id="id36" presentation:style-name="a232" draw:name="Footer Placeholder 3" svg:x="4.41667in" svg:y="6.95139in" svg:width="4.5in" svg:height="0.39931in" presentation:class="footer" presentation:placeholder="false">
        <draw:text-box>
          <text:p text:style-name="a231" text:class-names="" text:cond-style-name="">
            <text:span text:style-name="a230" text:class-names=""/>
          </text:p>
        </draw:text-box>
        <svg:title/>
        <svg:desc/>
      </draw:frame>
      <draw:frame draw:id="id37" presentation:style-name="a236" draw:name="Slide Number Placeholder 4" svg:x="9.41667in" svg:y="6.95139in" svg:width="3in" svg:height="0.39931in" presentation:class="page-number" presentation:placeholder="false">
        <draw:text-box>
          <text:p text:style-name="a235" text:class-names="" text:cond-style-name="">
            <text:span text:style-name="a233" text:class-names="">
              <text:page-number style:num-format="1" text:fixed="false">‹#›</text:page-number>
            </text:span>
            <text:span text:style-name="a234" text:class-names=""/>
          </text:p>
        </draw:text-box>
        <svg:title/>
        <svg:desc/>
      </draw:frame>
    </style:master-page>
    <style:master-page style:name="Master1-Layout7-blank-Blank" style:page-layout-name="pageLayout1" draw:style-name="a237">
      <draw:frame draw:id="id38" presentation:style-name="a242" draw:name="Date Placeholder 1" svg:x="0.91667in" svg:y="6.95139in" svg:width="3in" svg:height="0.39931in" presentation:class="date-time" presentation:placeholder="false">
        <draw:text-box>
          <text:p text:style-name="a241" text:class-names="" text:cond-style-name="">
            <text:span text:style-name="a238" text:class-names="">
              <text:date text:fixed="false" style:data-style-name="a239">2/15/2024</text:date>
            </text:span>
            <text:span text:style-name="a240" text:class-names=""/>
          </text:p>
        </draw:text-box>
        <svg:title/>
        <svg:desc/>
      </draw:frame>
      <draw:frame draw:id="id39" presentation:style-name="a245" draw:name="Footer Placeholder 2" svg:x="4.41667in" svg:y="6.95139in" svg:width="4.5in" svg:height="0.39931in" presentation:class="footer" presentation:placeholder="false">
        <draw:text-box>
          <text:p text:style-name="a244" text:class-names="" text:cond-style-name="">
            <text:span text:style-name="a243" text:class-names=""/>
          </text:p>
        </draw:text-box>
        <svg:title/>
        <svg:desc/>
      </draw:frame>
      <draw:frame draw:id="id40" presentation:style-name="a249" draw:name="Slide Number Placeholder 3" svg:x="9.41667in" svg:y="6.95139in" svg:width="3in" svg:height="0.39931in" presentation:class="page-number" presentation:placeholder="false">
        <draw:text-box>
          <text:p text:style-name="a248" text:class-names="" text:cond-style-name="">
            <text:span text:style-name="a246" text:class-names="">
              <text:page-number style:num-format="1" text:fixed="false">‹#›</text:page-number>
            </text:span>
            <text:span text:style-name="a247" text:class-names=""/>
          </text:p>
        </draw:text-box>
        <svg:title/>
        <svg:desc/>
      </draw:frame>
    </style:master-page>
    <style:master-page style:name="Master1-Layout8-objTx-Content-with-Caption" style:page-layout-name="pageLayout1" draw:style-name="a250">
      <draw:frame draw:id="id41" presentation:style-name="a254" draw:name="Title 1" svg:x="0.9184in" svg:y="0.5in" svg:width="4.30035in" svg:height="1.75in" presentation:class="title" presentation:placeholder="false">
        <draw:text-box>
          <text:p text:style-name="a253" text:class-names="" text:cond-style-name="">
            <text:span text:style-name="a251" text:class-names="">Click to edit Master title style</text:span>
            <text:span text:style-name="a252" text:class-names=""/>
          </text:p>
        </draw:text-box>
        <svg:title/>
        <svg:desc/>
      </draw:frame>
      <draw:frame draw:id="id42" presentation:style-name="a271" draw:name="Content Placeholder 2" svg:x="5.6684in" svg:y="1.07986in" svg:width="6.75in" svg:height="5.32986in" presentation:class="object" presentation:placeholder="false">
        <draw:text-box>
          <text:list text:style-name="a257">
            <text:list-item>
              <text:p text:style-name="a256" text:class-names="" text:cond-style-name="">
                <text:span text:style-name="a255" text:class-names="">Click to edit Master text styles</text:span>
              </text:p>
            </text:list-item>
          </text:list>
          <text:list text:style-name="a260">
            <text:list-item>
              <text:list text:style-name="a260">
                <text:list-item>
                  <text:p text:style-name="a259" text:class-names="" text:cond-style-name="">
                    <text:span text:style-name="a258" text:class-names="">Second level</text:span>
                  </text:p>
                </text:list-item>
              </text:list>
            </text:list-item>
          </text:list>
          <text:list text:style-name="a263">
            <text:list-item>
              <text:list text:style-name="a263">
                <text:list-item>
                  <text:list text:style-name="a263">
                    <text:list-item>
                      <text:p text:style-name="a262" text:class-names="" text:cond-style-name="">
                        <text:span text:style-name="a261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266">
            <text:list-item>
              <text:list text:style-name="a266">
                <text:list-item>
                  <text:list text:style-name="a266">
                    <text:list-item>
                      <text:list text:style-name="a266">
                        <text:list-item>
                          <text:p text:style-name="a265" text:class-names="" text:cond-style-name="">
                            <text:span text:style-name="a264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270">
            <text:list-item>
              <text:list text:style-name="a270">
                <text:list-item>
                  <text:list text:style-name="a270">
                    <text:list-item>
                      <text:list text:style-name="a270">
                        <text:list-item>
                          <text:list text:style-name="a270">
                            <text:list-item>
                              <text:p text:style-name="a269" text:class-names="" text:cond-style-name="">
                                <text:span text:style-name="a267" text:class-names="">Fifth level</text:span>
                                <text:span text:style-name="a268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43" presentation:style-name="a275" draw:name="Text Placeholder 3" svg:x="0.9184in" svg:y="2.25in" svg:width="4.30035in" svg:height="4.1684in" presentation:class="outline" presentation:placeholder="false">
        <draw:text-box>
          <text:list text:style-name="a274">
            <text:list-item>
              <text:p text:style-name="a273" text:class-names="" text:cond-style-name="">
                <text:span text:style-name="a272" text:class-names="">Click to edit Master text styles</text:span>
              </text:p>
            </text:list-item>
          </text:list>
        </draw:text-box>
        <svg:title/>
        <svg:desc/>
      </draw:frame>
      <draw:frame draw:id="id44" presentation:style-name="a280" draw:name="Date Placeholder 4" svg:x="0.91667in" svg:y="6.95139in" svg:width="3in" svg:height="0.39931in" presentation:class="date-time" presentation:placeholder="false">
        <draw:text-box>
          <text:p text:style-name="a279" text:class-names="" text:cond-style-name="">
            <text:span text:style-name="a276" text:class-names="">
              <text:date text:fixed="false" style:data-style-name="a277">2/15/2024</text:date>
            </text:span>
            <text:span text:style-name="a278" text:class-names=""/>
          </text:p>
        </draw:text-box>
        <svg:title/>
        <svg:desc/>
      </draw:frame>
      <draw:frame draw:id="id45" presentation:style-name="a283" draw:name="Footer Placeholder 5" svg:x="4.41667in" svg:y="6.95139in" svg:width="4.5in" svg:height="0.39931in" presentation:class="footer" presentation:placeholder="false">
        <draw:text-box>
          <text:p text:style-name="a282" text:class-names="" text:cond-style-name="">
            <text:span text:style-name="a281" text:class-names=""/>
          </text:p>
        </draw:text-box>
        <svg:title/>
        <svg:desc/>
      </draw:frame>
      <draw:frame draw:id="id46" presentation:style-name="a287" draw:name="Slide Number Placeholder 6" svg:x="9.41667in" svg:y="6.95139in" svg:width="3in" svg:height="0.39931in" presentation:class="page-number" presentation:placeholder="false">
        <draw:text-box>
          <text:p text:style-name="a286" text:class-names="" text:cond-style-name="">
            <text:span text:style-name="a284" text:class-names="">
              <text:page-number style:num-format="1" text:fixed="false">‹#›</text:page-number>
            </text:span>
            <text:span text:style-name="a285" text:class-names=""/>
          </text:p>
        </draw:text-box>
        <svg:title/>
        <svg:desc/>
      </draw:frame>
    </style:master-page>
    <style:master-page style:name="Master1-Layout9-picTx-Picture-with-Caption" style:page-layout-name="pageLayout1" draw:style-name="a288">
      <draw:frame draw:id="id47" presentation:style-name="a292" draw:name="Title 1" svg:x="0.9184in" svg:y="0.5in" svg:width="4.30035in" svg:height="1.75in" presentation:class="title" presentation:placeholder="false">
        <draw:text-box>
          <text:p text:style-name="a291" text:class-names="" text:cond-style-name="">
            <text:span text:style-name="a289" text:class-names="">Click to edit Master title style</text:span>
            <text:span text:style-name="a290" text:class-names=""/>
          </text:p>
        </draw:text-box>
        <svg:title/>
        <svg:desc/>
      </draw:frame>
      <draw:frame draw:id="id48" presentation:style-name="a296" draw:name="Picture Placeholder 2" svg:x="5.6684in" svg:y="1.07986in" svg:width="6.75in" svg:height="5.32986in" presentation:class="graphic" presentation:placeholder="false">
        <draw:text-box>
          <text:p text:style-name="a295" text:class-names="" text:cond-style-name="">
            <text:span text:style-name="a293" text:class-names="">Click icon to add picture</text:span>
            <text:span text:style-name="a294" text:class-names=""/>
          </text:p>
        </draw:text-box>
        <svg:title/>
        <svg:desc/>
      </draw:frame>
      <draw:frame draw:id="id49" presentation:style-name="a300" draw:name="Text Placeholder 3" svg:x="0.9184in" svg:y="2.25in" svg:width="4.30035in" svg:height="4.1684in" presentation:class="outline" presentation:placeholder="false">
        <draw:text-box>
          <text:list text:style-name="a299">
            <text:list-item>
              <text:p text:style-name="a298" text:class-names="" text:cond-style-name="">
                <text:span text:style-name="a297" text:class-names="">Click to edit Master text styles</text:span>
              </text:p>
            </text:list-item>
          </text:list>
        </draw:text-box>
        <svg:title/>
        <svg:desc/>
      </draw:frame>
      <draw:frame draw:id="id50" presentation:style-name="a305" draw:name="Date Placeholder 4" svg:x="0.91667in" svg:y="6.95139in" svg:width="3in" svg:height="0.39931in" presentation:class="date-time" presentation:placeholder="false">
        <draw:text-box>
          <text:p text:style-name="a304" text:class-names="" text:cond-style-name="">
            <text:span text:style-name="a301" text:class-names="">
              <text:date text:fixed="false" style:data-style-name="a302">2/15/2024</text:date>
            </text:span>
            <text:span text:style-name="a303" text:class-names=""/>
          </text:p>
        </draw:text-box>
        <svg:title/>
        <svg:desc/>
      </draw:frame>
      <draw:frame draw:id="id51" presentation:style-name="a308" draw:name="Footer Placeholder 5" svg:x="4.41667in" svg:y="6.95139in" svg:width="4.5in" svg:height="0.39931in" presentation:class="footer" presentation:placeholder="false">
        <draw:text-box>
          <text:p text:style-name="a307" text:class-names="" text:cond-style-name="">
            <text:span text:style-name="a306" text:class-names=""/>
          </text:p>
        </draw:text-box>
        <svg:title/>
        <svg:desc/>
      </draw:frame>
      <draw:frame draw:id="id52" presentation:style-name="a312" draw:name="Slide Number Placeholder 6" svg:x="9.41667in" svg:y="6.95139in" svg:width="3in" svg:height="0.39931in" presentation:class="page-number" presentation:placeholder="false">
        <draw:text-box>
          <text:p text:style-name="a311" text:class-names="" text:cond-style-name="">
            <text:span text:style-name="a309" text:class-names="">
              <text:page-number style:num-format="1" text:fixed="false">‹#›</text:page-number>
            </text:span>
            <text:span text:style-name="a310" text:class-names=""/>
          </text:p>
        </draw:text-box>
        <svg:title/>
        <svg:desc/>
      </draw:frame>
    </style:master-page>
    <style:master-page style:name="Master1-Layout10-vertTx-Title-and-Vertical-Text" style:page-layout-name="pageLayout1" draw:style-name="a313">
      <draw:frame draw:id="id53" presentation:style-name="a317" draw:name="Title 1" svg:x="0.91667in" svg:y="0.39931in" svg:width="11.5in" svg:height="1.44965in" presentation:class="title" presentation:placeholder="false">
        <draw:text-box>
          <text:p text:style-name="a316" text:class-names="" text:cond-style-name="">
            <text:span text:style-name="a314" text:class-names="">Click to edit Master title style</text:span>
            <text:span text:style-name="a315" text:class-names=""/>
          </text:p>
        </draw:text-box>
        <svg:title/>
        <svg:desc/>
      </draw:frame>
      <draw:frame draw:id="id54" presentation:style-name="a334" draw:name="Vertical Text Placeholder 2" svg:x="0.91667in" svg:y="1.99653in" svg:width="11.5in" svg:height="4.75868in" presentation:class="outline" presentation:placeholder="false">
        <draw:text-box>
          <text:list text:style-name="a320">
            <text:list-item>
              <text:p text:style-name="a319" text:class-names="" text:cond-style-name="">
                <text:span text:style-name="a318" text:class-names="">Click to edit Master text styles</text:span>
              </text:p>
            </text:list-item>
          </text:list>
          <text:list text:style-name="a323">
            <text:list-item>
              <text:list text:style-name="a323">
                <text:list-item>
                  <text:p text:style-name="a322" text:class-names="" text:cond-style-name="">
                    <text:span text:style-name="a321" text:class-names="">Second level</text:span>
                  </text:p>
                </text:list-item>
              </text:list>
            </text:list-item>
          </text:list>
          <text:list text:style-name="a326">
            <text:list-item>
              <text:list text:style-name="a326">
                <text:list-item>
                  <text:list text:style-name="a326">
                    <text:list-item>
                      <text:p text:style-name="a325" text:class-names="" text:cond-style-name="">
                        <text:span text:style-name="a324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329">
            <text:list-item>
              <text:list text:style-name="a329">
                <text:list-item>
                  <text:list text:style-name="a329">
                    <text:list-item>
                      <text:list text:style-name="a329">
                        <text:list-item>
                          <text:p text:style-name="a328" text:class-names="" text:cond-style-name="">
                            <text:span text:style-name="a327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333">
            <text:list-item>
              <text:list text:style-name="a333">
                <text:list-item>
                  <text:list text:style-name="a333">
                    <text:list-item>
                      <text:list text:style-name="a333">
                        <text:list-item>
                          <text:list text:style-name="a333">
                            <text:list-item>
                              <text:p text:style-name="a332" text:class-names="" text:cond-style-name="">
                                <text:span text:style-name="a330" text:class-names="">Fifth level</text:span>
                                <text:span text:style-name="a331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55" presentation:style-name="a339" draw:name="Date Placeholder 3" svg:x="0.91667in" svg:y="6.95139in" svg:width="3in" svg:height="0.39931in" presentation:class="date-time" presentation:placeholder="false">
        <draw:text-box>
          <text:p text:style-name="a338" text:class-names="" text:cond-style-name="">
            <text:span text:style-name="a335" text:class-names="">
              <text:date text:fixed="false" style:data-style-name="a336">2/15/2024</text:date>
            </text:span>
            <text:span text:style-name="a337" text:class-names=""/>
          </text:p>
        </draw:text-box>
        <svg:title/>
        <svg:desc/>
      </draw:frame>
      <draw:frame draw:id="id56" presentation:style-name="a342" draw:name="Footer Placeholder 4" svg:x="4.41667in" svg:y="6.95139in" svg:width="4.5in" svg:height="0.39931in" presentation:class="footer" presentation:placeholder="false">
        <draw:text-box>
          <text:p text:style-name="a341" text:class-names="" text:cond-style-name="">
            <text:span text:style-name="a340" text:class-names=""/>
          </text:p>
        </draw:text-box>
        <svg:title/>
        <svg:desc/>
      </draw:frame>
      <draw:frame draw:id="id57" presentation:style-name="a346" draw:name="Slide Number Placeholder 5" svg:x="9.41667in" svg:y="6.95139in" svg:width="3in" svg:height="0.39931in" presentation:class="page-number" presentation:placeholder="false">
        <draw:text-box>
          <text:p text:style-name="a345" text:class-names="" text:cond-style-name="">
            <text:span text:style-name="a343" text:class-names="">
              <text:page-number style:num-format="1" text:fixed="false">‹#›</text:page-number>
            </text:span>
            <text:span text:style-name="a344" text:class-names=""/>
          </text:p>
        </draw:text-box>
        <svg:title/>
        <svg:desc/>
      </draw:frame>
    </style:master-page>
    <style:master-page style:name="Master1-Layout11-vertTitleAndTx-Vertical-Title-and-Text" style:page-layout-name="pageLayout1" draw:style-name="a347">
      <draw:frame draw:id="id58" presentation:style-name="a351" draw:name="Vertical Title 1" svg:x="9.54167in" svg:y="0.39931in" svg:width="2.875in" svg:height="6.3559in" presentation:class="title" presentation:placeholder="false">
        <draw:text-box>
          <text:p text:style-name="a350" text:class-names="" text:cond-style-name="">
            <text:span text:style-name="a348" text:class-names="">Click to edit Master title style</text:span>
            <text:span text:style-name="a349" text:class-names=""/>
          </text:p>
        </draw:text-box>
        <svg:title/>
        <svg:desc/>
      </draw:frame>
      <draw:frame draw:id="id59" presentation:style-name="a368" draw:name="Vertical Text Placeholder 2" svg:x="0.91667in" svg:y="0.39931in" svg:width="8.45833in" svg:height="6.3559in" presentation:class="outline" presentation:placeholder="false">
        <draw:text-box>
          <text:list text:style-name="a354">
            <text:list-item>
              <text:p text:style-name="a353" text:class-names="" text:cond-style-name="">
                <text:span text:style-name="a352" text:class-names="">Click to edit Master text styles</text:span>
              </text:p>
            </text:list-item>
          </text:list>
          <text:list text:style-name="a357">
            <text:list-item>
              <text:list text:style-name="a357">
                <text:list-item>
                  <text:p text:style-name="a356" text:class-names="" text:cond-style-name="">
                    <text:span text:style-name="a355" text:class-names="">Second level</text:span>
                  </text:p>
                </text:list-item>
              </text:list>
            </text:list-item>
          </text:list>
          <text:list text:style-name="a360">
            <text:list-item>
              <text:list text:style-name="a360">
                <text:list-item>
                  <text:list text:style-name="a360">
                    <text:list-item>
                      <text:p text:style-name="a359" text:class-names="" text:cond-style-name="">
                        <text:span text:style-name="a358" text:class-names="">Third level</text:span>
                      </text:p>
                    </text:list-item>
                  </text:list>
                </text:list-item>
              </text:list>
            </text:list-item>
          </text:list>
          <text:list text:style-name="a363">
            <text:list-item>
              <text:list text:style-name="a363">
                <text:list-item>
                  <text:list text:style-name="a363">
                    <text:list-item>
                      <text:list text:style-name="a363">
                        <text:list-item>
                          <text:p text:style-name="a362" text:class-names="" text:cond-style-name="">
                            <text:span text:style-name="a361" text:class-names="">Fourth level</text:span>
                          </text:p>
                        </text:list-item>
                      </text:list>
                    </text:list-item>
                  </text:list>
                </text:list-item>
              </text:list>
            </text:list-item>
          </text:list>
          <text:list text:style-name="a367">
            <text:list-item>
              <text:list text:style-name="a367">
                <text:list-item>
                  <text:list text:style-name="a367">
                    <text:list-item>
                      <text:list text:style-name="a367">
                        <text:list-item>
                          <text:list text:style-name="a367">
                            <text:list-item>
                              <text:p text:style-name="a366" text:class-names="" text:cond-style-name="">
                                <text:span text:style-name="a364" text:class-names="">Fifth level</text:span>
                                <text:span text:style-name="a365" text:class-names=""/>
                              </text:p>
                            </text:list-item>
                          </text:list>
                        </text:list-item>
                      </text:list>
                    </text:list-item>
                  </text:list>
                </text:list-item>
              </text:list>
            </text:list-item>
          </text:list>
        </draw:text-box>
        <svg:title/>
        <svg:desc/>
      </draw:frame>
      <draw:frame draw:id="id60" presentation:style-name="a373" draw:name="Date Placeholder 3" svg:x="0.91667in" svg:y="6.95139in" svg:width="3in" svg:height="0.39931in" presentation:class="date-time" presentation:placeholder="false">
        <draw:text-box>
          <text:p text:style-name="a372" text:class-names="" text:cond-style-name="">
            <text:span text:style-name="a369" text:class-names="">
              <text:date text:fixed="false" style:data-style-name="a370">2/15/2024</text:date>
            </text:span>
            <text:span text:style-name="a371" text:class-names=""/>
          </text:p>
        </draw:text-box>
        <svg:title/>
        <svg:desc/>
      </draw:frame>
      <draw:frame draw:id="id61" presentation:style-name="a376" draw:name="Footer Placeholder 4" svg:x="4.41667in" svg:y="6.95139in" svg:width="4.5in" svg:height="0.39931in" presentation:class="footer" presentation:placeholder="false">
        <draw:text-box>
          <text:p text:style-name="a375" text:class-names="" text:cond-style-name="">
            <text:span text:style-name="a374" text:class-names=""/>
          </text:p>
        </draw:text-box>
        <svg:title/>
        <svg:desc/>
      </draw:frame>
      <draw:frame draw:id="id62" presentation:style-name="a380" draw:name="Slide Number Placeholder 5" svg:x="9.41667in" svg:y="6.95139in" svg:width="3in" svg:height="0.39931in" presentation:class="page-number" presentation:placeholder="false">
        <draw:text-box>
          <text:p text:style-name="a379" text:class-names="" text:cond-style-name="">
            <text:span text:style-name="a377" text:class-names="">
              <text:page-number style:num-format="1" text:fixed="false">‹#›</text:page-number>
            </text:span>
            <text:span text:style-name="a378" text:class-names=""/>
          </text:p>
        </draw:text-box>
        <svg:title/>
        <svg:desc/>
      </draw:frame>
    </style:master-page>
  </office:master-styles>
</office:document-styles>
</file>