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706EF-EC86-03F1-DF9D-B836BF50915E}" v="359" dt="2025-02-11T15:38:11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Contraception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26B3F-DCEB-8AEB-9E92-1F57F5A3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4" y="365125"/>
            <a:ext cx="12168995" cy="1426204"/>
          </a:xfrm>
        </p:spPr>
        <p:txBody>
          <a:bodyPr/>
          <a:lstStyle/>
          <a:p>
            <a:r>
              <a:rPr lang="en-US" dirty="0"/>
              <a:t>À quoi correspond la </a:t>
            </a:r>
            <a:r>
              <a:rPr lang="en-US" dirty="0" err="1"/>
              <a:t>gaine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enveloppe</a:t>
            </a:r>
            <a:r>
              <a:rPr lang="en-US" dirty="0"/>
              <a:t> de latex?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C91D-50C1-38C2-5B64-080F28B9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    Plan B</a:t>
            </a:r>
          </a:p>
          <a:p>
            <a:pPr marL="0" indent="0">
              <a:buNone/>
            </a:pPr>
            <a:r>
              <a:rPr lang="en-US" dirty="0"/>
              <a:t>B    Condon</a:t>
            </a:r>
          </a:p>
          <a:p>
            <a:pPr marL="0" indent="0">
              <a:buNone/>
            </a:pPr>
            <a:r>
              <a:rPr lang="en-US" dirty="0"/>
              <a:t>C    Patch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977C72DB-A242-7514-8C52-7E3CD50FB743}"/>
              </a:ext>
            </a:extLst>
          </p:cNvPr>
          <p:cNvSpPr/>
          <p:nvPr/>
        </p:nvSpPr>
        <p:spPr>
          <a:xfrm>
            <a:off x="2842882" y="2410604"/>
            <a:ext cx="1439333" cy="44026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6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17BEE-2525-10A6-125F-A68E2C8BA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125" y="135087"/>
            <a:ext cx="12197751" cy="1440581"/>
          </a:xfrm>
        </p:spPr>
        <p:txBody>
          <a:bodyPr/>
          <a:lstStyle/>
          <a:p>
            <a:r>
              <a:rPr lang="en-US" dirty="0"/>
              <a:t>À quoi correspond le </a:t>
            </a:r>
            <a:r>
              <a:rPr lang="en-US" dirty="0" err="1"/>
              <a:t>comprimé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dose </a:t>
            </a:r>
            <a:r>
              <a:rPr lang="en-US" dirty="0" err="1"/>
              <a:t>d'hormones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F7522-A609-CD58-C086-5883EABA3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   </a:t>
            </a:r>
            <a:r>
              <a:rPr lang="en-US" dirty="0" err="1"/>
              <a:t>Pillule</a:t>
            </a:r>
            <a:r>
              <a:rPr lang="en-US" dirty="0"/>
              <a:t> du </a:t>
            </a:r>
            <a:r>
              <a:rPr lang="en-US" dirty="0" err="1"/>
              <a:t>lendemain</a:t>
            </a:r>
          </a:p>
          <a:p>
            <a:pPr marL="0" indent="0">
              <a:buNone/>
            </a:pPr>
            <a:r>
              <a:rPr lang="en-US" dirty="0"/>
              <a:t>B   Patch</a:t>
            </a:r>
          </a:p>
          <a:p>
            <a:pPr marL="0" indent="0">
              <a:buNone/>
            </a:pPr>
            <a:r>
              <a:rPr lang="en-US" dirty="0"/>
              <a:t>C   Tige T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8BB6F3CE-BA2E-1B5B-2F09-C3671558BB36}"/>
              </a:ext>
            </a:extLst>
          </p:cNvPr>
          <p:cNvSpPr/>
          <p:nvPr/>
        </p:nvSpPr>
        <p:spPr>
          <a:xfrm>
            <a:off x="4791814" y="1832314"/>
            <a:ext cx="1591733" cy="40640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9985-C381-698F-06BF-4FE17ABA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40" y="365125"/>
            <a:ext cx="10731260" cy="1339940"/>
          </a:xfrm>
        </p:spPr>
        <p:txBody>
          <a:bodyPr/>
          <a:lstStyle/>
          <a:p>
            <a:r>
              <a:rPr lang="en-US" dirty="0"/>
              <a:t>À quoi </a:t>
            </a:r>
            <a:r>
              <a:rPr lang="en-US" dirty="0" err="1"/>
              <a:t>corespond</a:t>
            </a:r>
            <a:r>
              <a:rPr lang="en-US" dirty="0"/>
              <a:t> la petite </a:t>
            </a:r>
            <a:r>
              <a:rPr lang="en-US" dirty="0" err="1"/>
              <a:t>ligne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de 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42608-FB10-152E-B94E-F82B1577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  </a:t>
            </a:r>
            <a:r>
              <a:rPr lang="en-US" dirty="0" err="1"/>
              <a:t>Stérilet</a:t>
            </a:r>
          </a:p>
          <a:p>
            <a:r>
              <a:rPr lang="en-US" dirty="0"/>
              <a:t>B   Condom</a:t>
            </a:r>
          </a:p>
          <a:p>
            <a:r>
              <a:rPr lang="en-US" dirty="0"/>
              <a:t>C    Plan B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169F56EC-E60B-EC63-E8AF-646A1260C677}"/>
              </a:ext>
            </a:extLst>
          </p:cNvPr>
          <p:cNvSpPr/>
          <p:nvPr/>
        </p:nvSpPr>
        <p:spPr>
          <a:xfrm>
            <a:off x="3041929" y="1715378"/>
            <a:ext cx="1540933" cy="575733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5C03-181D-4A00-6A39-AC37D758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À quoi correspond la </a:t>
            </a:r>
            <a:r>
              <a:rPr lang="en-US" dirty="0" err="1"/>
              <a:t>chirurgie</a:t>
            </a:r>
            <a:r>
              <a:rPr lang="en-US" dirty="0"/>
              <a:t> </a:t>
            </a:r>
            <a:r>
              <a:rPr lang="en-US" dirty="0" err="1"/>
              <a:t>sectionnant</a:t>
            </a:r>
            <a:r>
              <a:rPr lang="en-US" dirty="0"/>
              <a:t> le canal </a:t>
            </a:r>
            <a:r>
              <a:rPr lang="en-US" dirty="0" err="1"/>
              <a:t>déférent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AA80A-3EB7-2E18-1462-4FC176420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  </a:t>
            </a:r>
            <a:r>
              <a:rPr lang="en-US" dirty="0" err="1"/>
              <a:t>Vasectomie</a:t>
            </a:r>
          </a:p>
          <a:p>
            <a:r>
              <a:rPr lang="en-US"/>
              <a:t>B    Canal </a:t>
            </a:r>
            <a:r>
              <a:rPr lang="en-US" err="1"/>
              <a:t>déférent</a:t>
            </a:r>
            <a:endParaRPr lang="en-US" dirty="0" err="1"/>
          </a:p>
          <a:p>
            <a:r>
              <a:rPr lang="en-US" dirty="0"/>
              <a:t>C    </a:t>
            </a:r>
            <a:r>
              <a:rPr lang="en-US" dirty="0" err="1"/>
              <a:t>Pilulle</a:t>
            </a:r>
            <a:r>
              <a:rPr lang="en-US" dirty="0"/>
              <a:t> contraceptive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C73A5234-0AF2-8F0D-E762-AF57927C1D8A}"/>
              </a:ext>
            </a:extLst>
          </p:cNvPr>
          <p:cNvSpPr/>
          <p:nvPr/>
        </p:nvSpPr>
        <p:spPr>
          <a:xfrm>
            <a:off x="3725653" y="1826563"/>
            <a:ext cx="2218266" cy="49106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6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D9B4-4692-4633-EFBA-F54C816C9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À quoi correspond le pilule pour aider à </a:t>
            </a:r>
            <a:r>
              <a:rPr lang="en-US" dirty="0" err="1"/>
              <a:t>accoucher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29C1C-B353-15BD-850D-2E7F75A7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  pilule contraceptive</a:t>
            </a:r>
          </a:p>
          <a:p>
            <a:r>
              <a:rPr lang="en-US" dirty="0"/>
              <a:t>B   Plan B</a:t>
            </a:r>
          </a:p>
          <a:p>
            <a:r>
              <a:rPr lang="en-US" dirty="0"/>
              <a:t>C   Timbre </a:t>
            </a:r>
            <a:r>
              <a:rPr lang="en-US" dirty="0" err="1"/>
              <a:t>contraceptif</a:t>
            </a:r>
            <a:r>
              <a:rPr lang="en-US" dirty="0"/>
              <a:t>?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72FDA097-1627-CB64-84E6-B788C0FCC621}"/>
              </a:ext>
            </a:extLst>
          </p:cNvPr>
          <p:cNvSpPr/>
          <p:nvPr/>
        </p:nvSpPr>
        <p:spPr>
          <a:xfrm>
            <a:off x="4920571" y="1818895"/>
            <a:ext cx="1828800" cy="491066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5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Contraception</vt:lpstr>
      <vt:lpstr>À quoi correspond la gaine ou enveloppe de latex?</vt:lpstr>
      <vt:lpstr>À quoi correspond le comprimé une dose d'hormones?</vt:lpstr>
      <vt:lpstr>À quoi corespond la petite ligne en forme de T?</vt:lpstr>
      <vt:lpstr>À quoi correspond la chirurgie sectionnant le canal déférent?</vt:lpstr>
      <vt:lpstr>À quoi correspond le pilule pour aider à accoucher?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104</cp:revision>
  <dcterms:created xsi:type="dcterms:W3CDTF">2025-02-11T15:22:29Z</dcterms:created>
  <dcterms:modified xsi:type="dcterms:W3CDTF">2025-02-11T15:41:54Z</dcterms:modified>
</cp:coreProperties>
</file>