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6B93EE-6E33-B06C-F4D7-80407182DE0D}" v="157" dt="2025-01-23T15:24:01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Éléments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Fait par Alexanne Lessard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3447-E172-9951-EAE5-1B58A9F8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04" y="5691"/>
            <a:ext cx="10515600" cy="1325563"/>
          </a:xfrm>
        </p:spPr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carbone</a:t>
            </a:r>
            <a:r>
              <a:rPr lang="en-US" dirty="0"/>
              <a:t> - 12             Case#6         masse 12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74AFABB-7415-AA1A-340C-90279721F013}"/>
              </a:ext>
            </a:extLst>
          </p:cNvPr>
          <p:cNvSpPr/>
          <p:nvPr/>
        </p:nvSpPr>
        <p:spPr>
          <a:xfrm>
            <a:off x="2713485" y="1437096"/>
            <a:ext cx="6174277" cy="515955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F72147D-DD88-9DEB-CCF1-874D03DD910C}"/>
              </a:ext>
            </a:extLst>
          </p:cNvPr>
          <p:cNvSpPr/>
          <p:nvPr/>
        </p:nvSpPr>
        <p:spPr>
          <a:xfrm>
            <a:off x="3532994" y="2141586"/>
            <a:ext cx="4535259" cy="37505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127BF4-635B-897D-906B-00D5747C671C}"/>
              </a:ext>
            </a:extLst>
          </p:cNvPr>
          <p:cNvSpPr/>
          <p:nvPr/>
        </p:nvSpPr>
        <p:spPr>
          <a:xfrm>
            <a:off x="4309372" y="2817321"/>
            <a:ext cx="2982505" cy="239910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BB336-3445-FE6B-35D7-2E0A1A9FF7B5}"/>
              </a:ext>
            </a:extLst>
          </p:cNvPr>
          <p:cNvSpPr txBox="1"/>
          <p:nvPr/>
        </p:nvSpPr>
        <p:spPr>
          <a:xfrm>
            <a:off x="5214827" y="3135861"/>
            <a:ext cx="118533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6 p 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B4ECD-964E-CCE6-9F21-5C0713DE068A}"/>
              </a:ext>
            </a:extLst>
          </p:cNvPr>
          <p:cNvSpPr txBox="1"/>
          <p:nvPr/>
        </p:nvSpPr>
        <p:spPr>
          <a:xfrm>
            <a:off x="5471064" y="2139671"/>
            <a:ext cx="12568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2 e-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103296-2F9A-1541-2E5B-7A348224D5DA}"/>
              </a:ext>
            </a:extLst>
          </p:cNvPr>
          <p:cNvSpPr txBox="1"/>
          <p:nvPr/>
        </p:nvSpPr>
        <p:spPr>
          <a:xfrm>
            <a:off x="5543909" y="1345720"/>
            <a:ext cx="85976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4e-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4AE8C6-869E-DC0D-F1D0-3CC9C6F92EE2}"/>
              </a:ext>
            </a:extLst>
          </p:cNvPr>
          <p:cNvSpPr txBox="1"/>
          <p:nvPr/>
        </p:nvSpPr>
        <p:spPr>
          <a:xfrm>
            <a:off x="5218022" y="4221192"/>
            <a:ext cx="150930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6 n 0</a:t>
            </a:r>
          </a:p>
        </p:txBody>
      </p:sp>
    </p:spTree>
    <p:extLst>
      <p:ext uri="{BB962C8B-B14F-4D97-AF65-F5344CB8AC3E}">
        <p14:creationId xmlns:p14="http://schemas.microsoft.com/office/powerpoint/2010/main" val="327305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Éléments</vt:lpstr>
      <vt:lpstr>Le carbone - 12             Case#6         masse 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55</cp:revision>
  <dcterms:created xsi:type="dcterms:W3CDTF">2025-01-23T15:10:45Z</dcterms:created>
  <dcterms:modified xsi:type="dcterms:W3CDTF">2025-01-23T15:24:34Z</dcterms:modified>
</cp:coreProperties>
</file>