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62B26-D57E-3459-E5BD-EEE092A976C7}" v="172" dt="2025-01-23T15:45:12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Tableau </a:t>
            </a:r>
            <a:r>
              <a:rPr lang="en-US" dirty="0" err="1"/>
              <a:t>périodique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67E7B-6834-7D25-F515-D2417130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313" y="5691"/>
            <a:ext cx="10515600" cy="1325563"/>
          </a:xfrm>
        </p:spPr>
        <p:txBody>
          <a:bodyPr/>
          <a:lstStyle/>
          <a:p>
            <a:r>
              <a:rPr lang="en-US" dirty="0" err="1"/>
              <a:t>C'est</a:t>
            </a:r>
            <a:r>
              <a:rPr lang="en-US" dirty="0"/>
              <a:t> de </a:t>
            </a:r>
            <a:r>
              <a:rPr lang="en-US" dirty="0" err="1"/>
              <a:t>Mandeliev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272B90-6359-A54F-6D7F-ED844C947772}"/>
              </a:ext>
            </a:extLst>
          </p:cNvPr>
          <p:cNvSpPr/>
          <p:nvPr/>
        </p:nvSpPr>
        <p:spPr>
          <a:xfrm>
            <a:off x="545381" y="1261374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A4F0E8-1A09-FB00-D234-373806A51868}"/>
              </a:ext>
            </a:extLst>
          </p:cNvPr>
          <p:cNvSpPr/>
          <p:nvPr/>
        </p:nvSpPr>
        <p:spPr>
          <a:xfrm>
            <a:off x="545380" y="2512204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Li</a:t>
            </a:r>
            <a:endParaRPr lang="en-US" sz="3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E0FD8-C695-06A3-82B8-A14525278D6F}"/>
              </a:ext>
            </a:extLst>
          </p:cNvPr>
          <p:cNvSpPr/>
          <p:nvPr/>
        </p:nvSpPr>
        <p:spPr>
          <a:xfrm>
            <a:off x="1494286" y="3432355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Mg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C8C3A-B63B-02A1-3789-50C3A1AE273B}"/>
              </a:ext>
            </a:extLst>
          </p:cNvPr>
          <p:cNvSpPr/>
          <p:nvPr/>
        </p:nvSpPr>
        <p:spPr>
          <a:xfrm>
            <a:off x="1494286" y="2512203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Be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25B57C-5499-7653-F744-A93797B35BD1}"/>
              </a:ext>
            </a:extLst>
          </p:cNvPr>
          <p:cNvSpPr/>
          <p:nvPr/>
        </p:nvSpPr>
        <p:spPr>
          <a:xfrm>
            <a:off x="1494286" y="4352506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Ca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D0B221-2645-5165-9229-40CE9F9F432A}"/>
              </a:ext>
            </a:extLst>
          </p:cNvPr>
          <p:cNvSpPr/>
          <p:nvPr/>
        </p:nvSpPr>
        <p:spPr>
          <a:xfrm>
            <a:off x="545380" y="4352505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27E3AE-7098-E6CC-A8BF-82378BC5F33C}"/>
              </a:ext>
            </a:extLst>
          </p:cNvPr>
          <p:cNvSpPr/>
          <p:nvPr/>
        </p:nvSpPr>
        <p:spPr>
          <a:xfrm>
            <a:off x="545381" y="3432355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Na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EF75B7-DFD4-6B41-266E-0F112E93FDA8}"/>
              </a:ext>
            </a:extLst>
          </p:cNvPr>
          <p:cNvSpPr/>
          <p:nvPr/>
        </p:nvSpPr>
        <p:spPr>
          <a:xfrm>
            <a:off x="5333042" y="3432355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5565FB-7540-73DC-6972-3B149EF79E4A}"/>
              </a:ext>
            </a:extLst>
          </p:cNvPr>
          <p:cNvSpPr/>
          <p:nvPr/>
        </p:nvSpPr>
        <p:spPr>
          <a:xfrm>
            <a:off x="5333040" y="2512203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314D79-AC9D-7AE4-9D4D-66620B45288E}"/>
              </a:ext>
            </a:extLst>
          </p:cNvPr>
          <p:cNvSpPr/>
          <p:nvPr/>
        </p:nvSpPr>
        <p:spPr>
          <a:xfrm>
            <a:off x="3435230" y="2512204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C3FAA5-0B82-CFCB-6C54-7BBF3DFBF915}"/>
              </a:ext>
            </a:extLst>
          </p:cNvPr>
          <p:cNvSpPr/>
          <p:nvPr/>
        </p:nvSpPr>
        <p:spPr>
          <a:xfrm>
            <a:off x="4384135" y="2512203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B20F0C-011F-A0A8-659F-9F3E8310F944}"/>
              </a:ext>
            </a:extLst>
          </p:cNvPr>
          <p:cNvSpPr/>
          <p:nvPr/>
        </p:nvSpPr>
        <p:spPr>
          <a:xfrm>
            <a:off x="4384136" y="3432355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Si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B37C41-4F15-C214-A38F-C51503C5317D}"/>
              </a:ext>
            </a:extLst>
          </p:cNvPr>
          <p:cNvSpPr/>
          <p:nvPr/>
        </p:nvSpPr>
        <p:spPr>
          <a:xfrm>
            <a:off x="3435229" y="3432354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Al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A01ED6-3BCF-6FAD-23DD-8988FBEEFFE1}"/>
              </a:ext>
            </a:extLst>
          </p:cNvPr>
          <p:cNvSpPr/>
          <p:nvPr/>
        </p:nvSpPr>
        <p:spPr>
          <a:xfrm>
            <a:off x="8179758" y="1592053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He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993D23-21AE-C889-9D58-11E3CF2B6BD4}"/>
              </a:ext>
            </a:extLst>
          </p:cNvPr>
          <p:cNvSpPr/>
          <p:nvPr/>
        </p:nvSpPr>
        <p:spPr>
          <a:xfrm>
            <a:off x="8179758" y="3417978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 err="1"/>
              <a:t>Ar</a:t>
            </a:r>
            <a:endParaRPr lang="en-US" sz="3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E406B2-3A2A-4B8C-DC79-595B8F2D9C8D}"/>
              </a:ext>
            </a:extLst>
          </p:cNvPr>
          <p:cNvSpPr/>
          <p:nvPr/>
        </p:nvSpPr>
        <p:spPr>
          <a:xfrm>
            <a:off x="8179758" y="2512203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E2254F-D8F2-B724-2934-82DE18512127}"/>
              </a:ext>
            </a:extLst>
          </p:cNvPr>
          <p:cNvSpPr/>
          <p:nvPr/>
        </p:nvSpPr>
        <p:spPr>
          <a:xfrm>
            <a:off x="7230852" y="3417977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Cl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913032-FD26-5CAC-5409-074E6E179545}"/>
              </a:ext>
            </a:extLst>
          </p:cNvPr>
          <p:cNvSpPr/>
          <p:nvPr/>
        </p:nvSpPr>
        <p:spPr>
          <a:xfrm>
            <a:off x="7230852" y="2497826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B457B8-2B92-EC9E-8A0A-15A7D70B5D1A}"/>
              </a:ext>
            </a:extLst>
          </p:cNvPr>
          <p:cNvSpPr/>
          <p:nvPr/>
        </p:nvSpPr>
        <p:spPr>
          <a:xfrm>
            <a:off x="6281947" y="3417977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D90EB8-E29A-9A90-CB44-455515E118F5}"/>
              </a:ext>
            </a:extLst>
          </p:cNvPr>
          <p:cNvSpPr/>
          <p:nvPr/>
        </p:nvSpPr>
        <p:spPr>
          <a:xfrm>
            <a:off x="6281947" y="2497827"/>
            <a:ext cx="954657" cy="925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18264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périodique</vt:lpstr>
      <vt:lpstr>C'est de Mandeliev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58</cp:revision>
  <dcterms:created xsi:type="dcterms:W3CDTF">2025-01-23T15:34:01Z</dcterms:created>
  <dcterms:modified xsi:type="dcterms:W3CDTF">2025-01-23T16:41:47Z</dcterms:modified>
</cp:coreProperties>
</file>