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C8DAB-A1FD-4312-9884-AFE485B3FF40}" v="166" dt="2024-01-19T20:35:5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cycle de vie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8A89-C31A-4E8A-4C0F-BCCF46553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Projet</a:t>
            </a:r>
            <a:r>
              <a:rPr lang="en-US" dirty="0">
                <a:cs typeface="Calibri"/>
              </a:rPr>
              <a:t> A</a:t>
            </a:r>
          </a:p>
          <a:p>
            <a:r>
              <a:rPr lang="en-US" dirty="0" err="1">
                <a:cs typeface="Calibri"/>
              </a:rPr>
              <a:t>Logiciel:power</a:t>
            </a:r>
            <a:r>
              <a:rPr lang="en-US" dirty="0">
                <a:cs typeface="Calibri"/>
              </a:rPr>
              <a:t> point</a:t>
            </a:r>
          </a:p>
          <a:p>
            <a:r>
              <a:rPr lang="en-US" dirty="0">
                <a:cs typeface="Calibri"/>
              </a:rPr>
              <a:t>Cycle de vie </a:t>
            </a:r>
            <a:r>
              <a:rPr lang="en-US" dirty="0" err="1">
                <a:cs typeface="Calibri"/>
              </a:rPr>
              <a:t>d'une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plante</a:t>
            </a:r>
            <a:r>
              <a:rPr lang="en-US" dirty="0">
                <a:cs typeface="Calibri"/>
              </a:rPr>
              <a:t> à fleurs par Alexanne Lessard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6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4EB2-C679-DDCC-F689-09B44BAA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germination</a:t>
            </a:r>
            <a:endParaRPr lang="en-US" dirty="0"/>
          </a:p>
        </p:txBody>
      </p:sp>
      <p:pic>
        <p:nvPicPr>
          <p:cNvPr id="7" name="Content Placeholder 6" descr="A diagram of a plant growing from seed to bean&#10;&#10;Description automatically generated">
            <a:extLst>
              <a:ext uri="{FF2B5EF4-FFF2-40B4-BE49-F238E27FC236}">
                <a16:creationId xmlns:a16="http://schemas.microsoft.com/office/drawing/2014/main" id="{F54BACA7-2457-DB37-FF32-297D6876E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583" y="2133495"/>
            <a:ext cx="5256721" cy="4238804"/>
          </a:xfrm>
        </p:spPr>
      </p:pic>
    </p:spTree>
    <p:extLst>
      <p:ext uri="{BB962C8B-B14F-4D97-AF65-F5344CB8AC3E}">
        <p14:creationId xmlns:p14="http://schemas.microsoft.com/office/powerpoint/2010/main" val="19009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9A45-0A2D-7861-3CF1-10A0BD1D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croissance</a:t>
            </a:r>
            <a:endParaRPr lang="en-US" dirty="0" err="1"/>
          </a:p>
        </p:txBody>
      </p:sp>
      <p:pic>
        <p:nvPicPr>
          <p:cNvPr id="10" name="Content Placeholder 9" descr="A diagram of a tree process&#10;&#10;Description automatically generated">
            <a:extLst>
              <a:ext uri="{FF2B5EF4-FFF2-40B4-BE49-F238E27FC236}">
                <a16:creationId xmlns:a16="http://schemas.microsoft.com/office/drawing/2014/main" id="{04FA86AB-D581-B82C-5829-55B3034E7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31" y="185438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5798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E138-F0F9-15EC-8146-36B5E155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floraison</a:t>
            </a:r>
            <a:endParaRPr lang="en-US" dirty="0"/>
          </a:p>
        </p:txBody>
      </p:sp>
      <p:pic>
        <p:nvPicPr>
          <p:cNvPr id="4" name="Content Placeholder 3" descr="A close up of a tree branch with white flowers&#10;&#10;Description automatically generated">
            <a:extLst>
              <a:ext uri="{FF2B5EF4-FFF2-40B4-BE49-F238E27FC236}">
                <a16:creationId xmlns:a16="http://schemas.microsoft.com/office/drawing/2014/main" id="{0366C554-6E1A-70A5-12B7-C8FE61097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255" y="1850171"/>
            <a:ext cx="5379827" cy="3583376"/>
          </a:xfrm>
        </p:spPr>
      </p:pic>
    </p:spTree>
    <p:extLst>
      <p:ext uri="{BB962C8B-B14F-4D97-AF65-F5344CB8AC3E}">
        <p14:creationId xmlns:p14="http://schemas.microsoft.com/office/powerpoint/2010/main" val="6873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D043-DC60-FC38-1E86-F926FD5F5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pollinisation</a:t>
            </a:r>
            <a:endParaRPr lang="en-US" dirty="0" err="1"/>
          </a:p>
        </p:txBody>
      </p:sp>
      <p:pic>
        <p:nvPicPr>
          <p:cNvPr id="4" name="Content Placeholder 3" descr="A bee on a yellow flower&#10;&#10;Description automatically generated">
            <a:extLst>
              <a:ext uri="{FF2B5EF4-FFF2-40B4-BE49-F238E27FC236}">
                <a16:creationId xmlns:a16="http://schemas.microsoft.com/office/drawing/2014/main" id="{0A72CCF0-517A-D158-F002-62E553288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02" y="1772803"/>
            <a:ext cx="4855054" cy="2472905"/>
          </a:xfrm>
        </p:spPr>
      </p:pic>
    </p:spTree>
    <p:extLst>
      <p:ext uri="{BB962C8B-B14F-4D97-AF65-F5344CB8AC3E}">
        <p14:creationId xmlns:p14="http://schemas.microsoft.com/office/powerpoint/2010/main" val="317939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8B22-CD04-0F9F-897B-8C6C3F1A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fécondatiion</a:t>
            </a:r>
            <a:endParaRPr lang="en-US" dirty="0" err="1"/>
          </a:p>
        </p:txBody>
      </p:sp>
      <p:pic>
        <p:nvPicPr>
          <p:cNvPr id="4" name="Content Placeholder 3" descr="Diagram of fruit and fruit parts&#10;&#10;Description automatically generated">
            <a:extLst>
              <a:ext uri="{FF2B5EF4-FFF2-40B4-BE49-F238E27FC236}">
                <a16:creationId xmlns:a16="http://schemas.microsoft.com/office/drawing/2014/main" id="{7A9402E7-425B-45A6-69A7-F0E8AFF89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402" y="2122981"/>
            <a:ext cx="5685346" cy="3282171"/>
          </a:xfrm>
        </p:spPr>
      </p:pic>
    </p:spTree>
    <p:extLst>
      <p:ext uri="{BB962C8B-B14F-4D97-AF65-F5344CB8AC3E}">
        <p14:creationId xmlns:p14="http://schemas.microsoft.com/office/powerpoint/2010/main" val="56978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84EF-D69A-9820-A502-FC756732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fructification</a:t>
            </a:r>
            <a:endParaRPr lang="en-US" dirty="0"/>
          </a:p>
        </p:txBody>
      </p:sp>
      <p:pic>
        <p:nvPicPr>
          <p:cNvPr id="4" name="Content Placeholder 3" descr="A drawing of two trees&#10;&#10;Description automatically generated">
            <a:extLst>
              <a:ext uri="{FF2B5EF4-FFF2-40B4-BE49-F238E27FC236}">
                <a16:creationId xmlns:a16="http://schemas.microsoft.com/office/drawing/2014/main" id="{61CB7056-296C-E753-121F-27B039FE5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89" y="1820968"/>
            <a:ext cx="6446987" cy="3584275"/>
          </a:xfrm>
        </p:spPr>
      </p:pic>
    </p:spTree>
    <p:extLst>
      <p:ext uri="{BB962C8B-B14F-4D97-AF65-F5344CB8AC3E}">
        <p14:creationId xmlns:p14="http://schemas.microsoft.com/office/powerpoint/2010/main" val="344376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cycle de vie</vt:lpstr>
      <vt:lpstr>PowerPoint Presentation</vt:lpstr>
      <vt:lpstr>germination</vt:lpstr>
      <vt:lpstr>croissance</vt:lpstr>
      <vt:lpstr>floraison</vt:lpstr>
      <vt:lpstr>pollinisation</vt:lpstr>
      <vt:lpstr>fécondatiion</vt:lpstr>
      <vt:lpstr>fructification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ycl</dc:title>
  <dc:creator/>
  <cp:lastModifiedBy/>
  <cp:revision>63</cp:revision>
  <dcterms:created xsi:type="dcterms:W3CDTF">2024-01-19T20:23:26Z</dcterms:created>
  <dcterms:modified xsi:type="dcterms:W3CDTF">2024-01-19T20:38:03Z</dcterms:modified>
</cp:coreProperties>
</file>