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6A61E-9CC8-FDF8-A04D-DA7CAE507569}" v="1" dt="2024-05-01T14:50:14.634"/>
    <p1510:client id="{CFB2C6A4-BA82-3E3F-5E6D-EC2B92A37B0D}" v="213" dt="2024-05-01T14:48:06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17091 10759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13016 8263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13518 6382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14664 6745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13666 8307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13315 7826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11569 7548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50:06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14156 8742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1.png"/><Relationship Id="rId7" Type="http://schemas.openxmlformats.org/officeDocument/2006/relationships/customXml" Target="../ink/ink5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10" Type="http://schemas.openxmlformats.org/officeDocument/2006/relationships/customXml" Target="../ink/ink8.xml"/><Relationship Id="rId4" Type="http://schemas.openxmlformats.org/officeDocument/2006/relationships/customXml" Target="../ink/ink2.xml"/><Relationship Id="rId9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30"/>
            <a:ext cx="12192000" cy="1985034"/>
          </a:xfrm>
        </p:spPr>
        <p:txBody>
          <a:bodyPr>
            <a:normAutofit/>
          </a:bodyPr>
          <a:lstStyle/>
          <a:p>
            <a:r>
              <a:rPr lang="en-US" dirty="0" err="1"/>
              <a:t>Modèle</a:t>
            </a:r>
            <a:r>
              <a:rPr lang="en-US" dirty="0"/>
              <a:t> </a:t>
            </a:r>
            <a:r>
              <a:rPr lang="en-US" dirty="0" err="1"/>
              <a:t>corpusculaire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fait par Alexanne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694C6-B1D5-748A-4A1D-3C08A726E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 pure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03958-0DE9-64B7-5C0C-4B1212C4F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984"/>
            <a:ext cx="1558506" cy="4451979"/>
          </a:xfrm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CBD7828-C5ED-A1A7-FB08-8F4643F9A789}"/>
                  </a:ext>
                </a:extLst>
              </p14:cNvPr>
              <p14:cNvContentPartPr/>
              <p14:nvPr/>
            </p14:nvContentPartPr>
            <p14:xfrm>
              <a:off x="10396146" y="6174458"/>
              <a:ext cx="16933" cy="16933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CBD7828-C5ED-A1A7-FB08-8F4643F9A7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66429" y="5344741"/>
                <a:ext cx="1693300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871B3A35-98C4-2300-2460-D104897A5C05}"/>
              </a:ext>
            </a:extLst>
          </p:cNvPr>
          <p:cNvSpPr/>
          <p:nvPr/>
        </p:nvSpPr>
        <p:spPr>
          <a:xfrm>
            <a:off x="4114799" y="2319866"/>
            <a:ext cx="6024113" cy="381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F7480BB-53D0-EA26-36CF-3C44DBADAA57}"/>
                  </a:ext>
                </a:extLst>
              </p14:cNvPr>
              <p14:cNvContentPartPr/>
              <p14:nvPr/>
            </p14:nvContentPartPr>
            <p14:xfrm>
              <a:off x="7788473" y="4577215"/>
              <a:ext cx="16933" cy="16933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F7480BB-53D0-EA26-36CF-3C44DBADAA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41823" y="3730565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3B1FF68-8BAA-560D-9B6A-99CC252B2C37}"/>
                  </a:ext>
                </a:extLst>
              </p14:cNvPr>
              <p14:cNvContentPartPr/>
              <p14:nvPr/>
            </p14:nvContentPartPr>
            <p14:xfrm>
              <a:off x="8109686" y="3373371"/>
              <a:ext cx="16933" cy="16933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3B1FF68-8BAA-560D-9B6A-99CC252B2C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63036" y="2526721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DD0ADEE-2A17-35A3-1CEB-61E9F49B6F3A}"/>
                  </a:ext>
                </a:extLst>
              </p14:cNvPr>
              <p14:cNvContentPartPr/>
              <p14:nvPr/>
            </p14:nvContentPartPr>
            <p14:xfrm>
              <a:off x="8842932" y="3605858"/>
              <a:ext cx="16933" cy="16933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DD0ADEE-2A17-35A3-1CEB-61E9F49B6F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13215" y="2759208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B2C91A1-30A5-F45F-A678-5FC2A64CCBB8}"/>
                  </a:ext>
                </a:extLst>
              </p14:cNvPr>
              <p14:cNvContentPartPr/>
              <p14:nvPr/>
            </p14:nvContentPartPr>
            <p14:xfrm>
              <a:off x="8204142" y="4605026"/>
              <a:ext cx="16933" cy="16933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B2C91A1-30A5-F45F-A678-5FC2A64CCB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74425" y="3775309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EB503EC-BF96-B230-7301-6BFE8404EA44}"/>
                  </a:ext>
                </a:extLst>
              </p14:cNvPr>
              <p14:cNvContentPartPr/>
              <p14:nvPr/>
            </p14:nvContentPartPr>
            <p14:xfrm>
              <a:off x="7979517" y="4297664"/>
              <a:ext cx="16933" cy="16933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EB503EC-BF96-B230-7301-6BFE8404EA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9800" y="3451014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F21F7E1-79C2-E7F4-F7BE-D78405F2EC38}"/>
                  </a:ext>
                </a:extLst>
              </p14:cNvPr>
              <p14:cNvContentPartPr/>
              <p14:nvPr/>
            </p14:nvContentPartPr>
            <p14:xfrm>
              <a:off x="6862437" y="4119549"/>
              <a:ext cx="16933" cy="16933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F21F7E1-79C2-E7F4-F7BE-D78405F2EC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15787" y="3272899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99D9673-F68C-AAAC-2339-30DC2F6E2EB9}"/>
                  </a:ext>
                </a:extLst>
              </p14:cNvPr>
              <p14:cNvContentPartPr/>
              <p14:nvPr/>
            </p14:nvContentPartPr>
            <p14:xfrm>
              <a:off x="8518034" y="4883403"/>
              <a:ext cx="16933" cy="16933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99D9673-F68C-AAAC-2339-30DC2F6E2E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71384" y="4053686"/>
                <a:ext cx="1693300" cy="16933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91B358C7-E82F-F43D-F796-F820E6AF3D56}"/>
              </a:ext>
            </a:extLst>
          </p:cNvPr>
          <p:cNvSpPr/>
          <p:nvPr/>
        </p:nvSpPr>
        <p:spPr>
          <a:xfrm>
            <a:off x="7220559" y="4220379"/>
            <a:ext cx="589471" cy="5607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2807E43-1014-20DB-D526-C60584C0F7E2}"/>
              </a:ext>
            </a:extLst>
          </p:cNvPr>
          <p:cNvSpPr/>
          <p:nvPr/>
        </p:nvSpPr>
        <p:spPr>
          <a:xfrm>
            <a:off x="8557653" y="4896115"/>
            <a:ext cx="589471" cy="5607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0B2D134-CD9A-ECFE-047D-B24091496310}"/>
              </a:ext>
            </a:extLst>
          </p:cNvPr>
          <p:cNvSpPr/>
          <p:nvPr/>
        </p:nvSpPr>
        <p:spPr>
          <a:xfrm>
            <a:off x="5940973" y="4622944"/>
            <a:ext cx="589471" cy="5607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719439-406A-5BCD-9907-41780FCBA238}"/>
              </a:ext>
            </a:extLst>
          </p:cNvPr>
          <p:cNvSpPr/>
          <p:nvPr/>
        </p:nvSpPr>
        <p:spPr>
          <a:xfrm>
            <a:off x="6530444" y="2825774"/>
            <a:ext cx="589471" cy="5607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1528BA-9727-475C-5DBB-96608FCD25BC}"/>
              </a:ext>
            </a:extLst>
          </p:cNvPr>
          <p:cNvSpPr/>
          <p:nvPr/>
        </p:nvSpPr>
        <p:spPr>
          <a:xfrm>
            <a:off x="4848292" y="3832188"/>
            <a:ext cx="589471" cy="5607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CFAB29A-12CA-6EA0-EE4B-984CD574F277}"/>
              </a:ext>
            </a:extLst>
          </p:cNvPr>
          <p:cNvSpPr/>
          <p:nvPr/>
        </p:nvSpPr>
        <p:spPr>
          <a:xfrm>
            <a:off x="8198216" y="3142075"/>
            <a:ext cx="589471" cy="5607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48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506C9-7BCD-9370-0822-FAD15B81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2E278-555D-CFFA-D937-8C298DF8E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Plusieurs</a:t>
            </a:r>
            <a:r>
              <a:rPr lang="en-US" dirty="0"/>
              <a:t> phases</a:t>
            </a:r>
          </a:p>
          <a:p>
            <a:r>
              <a:rPr lang="en-US" err="1"/>
              <a:t>Désordonnée</a:t>
            </a:r>
            <a:endParaRPr lang="en-US" dirty="0" err="1"/>
          </a:p>
          <a:p>
            <a:r>
              <a:rPr lang="en-US" dirty="0"/>
              <a:t>Non </a:t>
            </a:r>
            <a:r>
              <a:rPr lang="en-US" dirty="0" err="1"/>
              <a:t>uniforme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825207-C3BB-04F5-5EB2-F24C040CCDEA}"/>
              </a:ext>
            </a:extLst>
          </p:cNvPr>
          <p:cNvSpPr/>
          <p:nvPr/>
        </p:nvSpPr>
        <p:spPr>
          <a:xfrm>
            <a:off x="5483087" y="2302565"/>
            <a:ext cx="5779698" cy="37093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80B7AF-73A9-0DF0-8CE6-73DB2F1A8018}"/>
              </a:ext>
            </a:extLst>
          </p:cNvPr>
          <p:cNvSpPr/>
          <p:nvPr/>
        </p:nvSpPr>
        <p:spPr>
          <a:xfrm>
            <a:off x="6100376" y="2733261"/>
            <a:ext cx="1193320" cy="115018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F281CC-EA1C-3C7C-EAB9-3F8F62CF4D57}"/>
              </a:ext>
            </a:extLst>
          </p:cNvPr>
          <p:cNvSpPr/>
          <p:nvPr/>
        </p:nvSpPr>
        <p:spPr>
          <a:xfrm>
            <a:off x="9047734" y="3739675"/>
            <a:ext cx="1193320" cy="115018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2D84C8A-3233-E009-B9A2-E6E9AB1D1702}"/>
              </a:ext>
            </a:extLst>
          </p:cNvPr>
          <p:cNvSpPr/>
          <p:nvPr/>
        </p:nvSpPr>
        <p:spPr>
          <a:xfrm>
            <a:off x="5879402" y="3844381"/>
            <a:ext cx="431320" cy="4744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1C1018-9E0A-45BB-80F7-B336361863E2}"/>
              </a:ext>
            </a:extLst>
          </p:cNvPr>
          <p:cNvSpPr/>
          <p:nvPr/>
        </p:nvSpPr>
        <p:spPr>
          <a:xfrm>
            <a:off x="6857061" y="4002531"/>
            <a:ext cx="431320" cy="4744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76E03B-6830-0F88-A480-26345DF0ED9D}"/>
              </a:ext>
            </a:extLst>
          </p:cNvPr>
          <p:cNvSpPr/>
          <p:nvPr/>
        </p:nvSpPr>
        <p:spPr>
          <a:xfrm>
            <a:off x="7719702" y="3427436"/>
            <a:ext cx="431320" cy="4744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BB4C1C4-EAFA-7822-E1C2-D325BF6539DE}"/>
              </a:ext>
            </a:extLst>
          </p:cNvPr>
          <p:cNvSpPr/>
          <p:nvPr/>
        </p:nvSpPr>
        <p:spPr>
          <a:xfrm>
            <a:off x="7935362" y="5123963"/>
            <a:ext cx="431320" cy="4744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8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9B92-A4BE-EEBA-4410-F3493ABF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Mélange </a:t>
            </a:r>
            <a:r>
              <a:rPr lang="en-US" err="1"/>
              <a:t>homogène</a:t>
            </a:r>
            <a:br>
              <a:rPr lang="en-US" dirty="0"/>
            </a:br>
            <a:r>
              <a:rPr lang="en-US" sz="2800" err="1"/>
              <a:t>limpide</a:t>
            </a: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1A118-E734-41D3-EA70-9348DC8FA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1 phases</a:t>
            </a:r>
          </a:p>
          <a:p>
            <a:r>
              <a:rPr lang="en-US" dirty="0"/>
              <a:t>Distribution </a:t>
            </a:r>
            <a:r>
              <a:rPr lang="en-US" dirty="0" err="1"/>
              <a:t>uniforme</a:t>
            </a:r>
          </a:p>
          <a:p>
            <a:r>
              <a:rPr lang="en-US" dirty="0" err="1"/>
              <a:t>Ordonnée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B18F63-1BDE-7CF7-63D9-E492DAF0470D}"/>
              </a:ext>
            </a:extLst>
          </p:cNvPr>
          <p:cNvSpPr/>
          <p:nvPr/>
        </p:nvSpPr>
        <p:spPr>
          <a:xfrm>
            <a:off x="6178826" y="2782956"/>
            <a:ext cx="5506528" cy="34936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D0AF3B-314F-0339-E615-5F9DA3100823}"/>
              </a:ext>
            </a:extLst>
          </p:cNvPr>
          <p:cNvSpPr/>
          <p:nvPr/>
        </p:nvSpPr>
        <p:spPr>
          <a:xfrm>
            <a:off x="6997397" y="3331797"/>
            <a:ext cx="1236452" cy="11933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90E5CF5-9E1B-BAD1-961B-792BF4B99027}"/>
              </a:ext>
            </a:extLst>
          </p:cNvPr>
          <p:cNvSpPr/>
          <p:nvPr/>
        </p:nvSpPr>
        <p:spPr>
          <a:xfrm>
            <a:off x="9585321" y="3331796"/>
            <a:ext cx="1236452" cy="11933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4E4E9E9-C5AA-61A4-BFB3-92CD6B7E0DE3}"/>
              </a:ext>
            </a:extLst>
          </p:cNvPr>
          <p:cNvSpPr/>
          <p:nvPr/>
        </p:nvSpPr>
        <p:spPr>
          <a:xfrm>
            <a:off x="6990833" y="4473547"/>
            <a:ext cx="445698" cy="5175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A815C58-6F7D-C651-3D64-563CCD680D74}"/>
              </a:ext>
            </a:extLst>
          </p:cNvPr>
          <p:cNvSpPr/>
          <p:nvPr/>
        </p:nvSpPr>
        <p:spPr>
          <a:xfrm>
            <a:off x="7781588" y="4473545"/>
            <a:ext cx="445698" cy="5175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879989C-BE36-FB1D-3AB4-C91E22951631}"/>
              </a:ext>
            </a:extLst>
          </p:cNvPr>
          <p:cNvSpPr/>
          <p:nvPr/>
        </p:nvSpPr>
        <p:spPr>
          <a:xfrm>
            <a:off x="10369512" y="4473545"/>
            <a:ext cx="445698" cy="5175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D6C0DA1-DC65-F53D-A63C-35922869D34B}"/>
              </a:ext>
            </a:extLst>
          </p:cNvPr>
          <p:cNvSpPr/>
          <p:nvPr/>
        </p:nvSpPr>
        <p:spPr>
          <a:xfrm>
            <a:off x="9578756" y="4473544"/>
            <a:ext cx="445698" cy="51758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Modèle corpusculaire  fait par Alexanne</vt:lpstr>
      <vt:lpstr>Substance pure</vt:lpstr>
      <vt:lpstr>Mélange hétérogène</vt:lpstr>
      <vt:lpstr>Mélange homogène limpide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90</cp:revision>
  <dcterms:created xsi:type="dcterms:W3CDTF">2024-05-01T14:36:09Z</dcterms:created>
  <dcterms:modified xsi:type="dcterms:W3CDTF">2024-05-01T14:52:22Z</dcterms:modified>
</cp:coreProperties>
</file>