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505BE-78AC-F05A-7BFE-CD86DBA15236}" v="173" dt="2024-05-03T19:26:40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Phases</a:t>
            </a:r>
            <a:br>
              <a:rPr lang="en-US" dirty="0"/>
            </a:br>
            <a:r>
              <a:rPr lang="en-US" sz="4000" dirty="0"/>
              <a:t>fait par Alexanne Lessard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24766-B138-3702-027C-5B82F6F7B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2"/>
            <a:ext cx="10515600" cy="67026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6000" dirty="0"/>
              <a:t>Comment </a:t>
            </a:r>
            <a:r>
              <a:rPr lang="en-US" sz="6000" err="1"/>
              <a:t>nomme</a:t>
            </a:r>
            <a:r>
              <a:rPr lang="en-US" sz="6000" dirty="0"/>
              <a:t> t-on la phases qui </a:t>
            </a:r>
            <a:r>
              <a:rPr lang="en-US" sz="6000" err="1"/>
              <a:t>est</a:t>
            </a:r>
            <a:r>
              <a:rPr lang="en-US" sz="6000" dirty="0"/>
              <a:t> </a:t>
            </a:r>
            <a:r>
              <a:rPr lang="en-US" sz="6000" err="1"/>
              <a:t>solide</a:t>
            </a:r>
            <a:r>
              <a:rPr lang="en-US" sz="6000" dirty="0"/>
              <a:t> et qui </a:t>
            </a:r>
            <a:r>
              <a:rPr lang="en-US" sz="6000" err="1"/>
              <a:t>devient</a:t>
            </a:r>
            <a:r>
              <a:rPr lang="en-US" sz="6000" dirty="0"/>
              <a:t> </a:t>
            </a:r>
            <a:r>
              <a:rPr lang="en-US" sz="6000" err="1"/>
              <a:t>liquide</a:t>
            </a:r>
            <a:r>
              <a:rPr lang="en-US" sz="6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28723-6CA7-91DB-E463-58E0DE6C2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3587"/>
            <a:ext cx="10515600" cy="15333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8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1DB0-9247-CE56-DBE8-446EFC9F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: Fusion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94C8F-0972-D2EC-09D9-02A8BD2D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4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E766-C67A-1ED2-F405-30B7C2975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2"/>
            <a:ext cx="10515600" cy="6846467"/>
          </a:xfrm>
        </p:spPr>
        <p:txBody>
          <a:bodyPr/>
          <a:lstStyle/>
          <a:p>
            <a:r>
              <a:rPr lang="en-US" sz="6000" dirty="0"/>
              <a:t>Comment </a:t>
            </a:r>
            <a:r>
              <a:rPr lang="en-US" sz="6000" err="1"/>
              <a:t>nomme</a:t>
            </a:r>
            <a:r>
              <a:rPr lang="en-US" sz="6000" dirty="0"/>
              <a:t> t-on un </a:t>
            </a:r>
            <a:r>
              <a:rPr lang="en-US" sz="6000" err="1"/>
              <a:t>solide</a:t>
            </a:r>
            <a:r>
              <a:rPr lang="en-US" sz="6000" dirty="0"/>
              <a:t> qui </a:t>
            </a:r>
            <a:r>
              <a:rPr lang="en-US" sz="6000" err="1"/>
              <a:t>devient</a:t>
            </a:r>
            <a:r>
              <a:rPr lang="en-US" sz="6000" dirty="0"/>
              <a:t> </a:t>
            </a:r>
            <a:r>
              <a:rPr lang="en-US" sz="6000" err="1"/>
              <a:t>gazeux</a:t>
            </a:r>
            <a:r>
              <a:rPr lang="en-US" sz="6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25C10-A00A-08E1-A954-AF7DA7146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" y="1840002"/>
            <a:ext cx="135148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6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7A680-2C33-FC62-E4B5-C681CAF9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: Sublimation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8640B-6159-0807-CA81-8D45EB2E7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5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F6EE-680C-0103-EE48-0499BC2EC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92"/>
            <a:ext cx="10515600" cy="684646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6000" dirty="0"/>
              <a:t>Comment </a:t>
            </a:r>
            <a:r>
              <a:rPr lang="en-US" sz="6000" err="1"/>
              <a:t>nomme</a:t>
            </a:r>
            <a:r>
              <a:rPr lang="en-US" sz="6000" dirty="0"/>
              <a:t> t-on un </a:t>
            </a:r>
            <a:r>
              <a:rPr lang="en-US" sz="6000" err="1"/>
              <a:t>liquide</a:t>
            </a:r>
            <a:r>
              <a:rPr lang="en-US" sz="6000" dirty="0"/>
              <a:t> qui </a:t>
            </a:r>
            <a:r>
              <a:rPr lang="en-US" sz="6000" err="1"/>
              <a:t>devint</a:t>
            </a:r>
            <a:r>
              <a:rPr lang="en-US" sz="6000" dirty="0"/>
              <a:t> </a:t>
            </a:r>
            <a:r>
              <a:rPr lang="en-US" sz="6000" err="1"/>
              <a:t>solide</a:t>
            </a:r>
            <a:r>
              <a:rPr lang="en-US" sz="60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04DEC-26A3-F0C2-0FA2-C8830AA59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6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2B1B5-369C-E1B6-DF36-0A7F7F5E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: Solidification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DCC26-D73A-9428-5E82-E9E4BF2F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Phases fait par Alexanne Lessard</vt:lpstr>
      <vt:lpstr>Comment nomme t-on la phases qui est solide et qui devient liquide?</vt:lpstr>
      <vt:lpstr>Réponse: Fusion</vt:lpstr>
      <vt:lpstr>Comment nomme t-on un solide qui devient gazeux?</vt:lpstr>
      <vt:lpstr>Réponse: Sublimation</vt:lpstr>
      <vt:lpstr>Comment nomme t-on un liquide qui devint solide?</vt:lpstr>
      <vt:lpstr>Réponse: Solidification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</cp:revision>
  <dcterms:created xsi:type="dcterms:W3CDTF">2024-05-03T19:20:43Z</dcterms:created>
  <dcterms:modified xsi:type="dcterms:W3CDTF">2024-05-03T19:27:05Z</dcterms:modified>
</cp:coreProperties>
</file>