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8F6A5C-F75C-2832-9DD0-D5BEA6E374A0}" v="35" dt="2024-05-02T14:56:49.717"/>
    <p1510:client id="{7C2579AB-1E8A-134C-3830-52346968714A}" v="35" dt="2024-05-02T14:54:12.816"/>
    <p1510:client id="{A70E94A0-7E9D-C02C-A75D-C8664630C099}" v="32" dt="2024-05-02T14:49:48.558"/>
    <p1510:client id="{AEE5198A-3535-AC2C-19CF-7CF5590720A6}" v="562" dt="2024-05-02T14:43:13.7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err="1"/>
              <a:t>Procédés</a:t>
            </a:r>
            <a:r>
              <a:rPr lang="en-US" dirty="0"/>
              <a:t> de </a:t>
            </a:r>
            <a:r>
              <a:rPr lang="en-US" err="1"/>
              <a:t>séparation</a:t>
            </a:r>
            <a:r>
              <a:rPr lang="en-US" dirty="0"/>
              <a:t> </a:t>
            </a:r>
            <a:br>
              <a:rPr lang="en-US" dirty="0"/>
            </a:br>
            <a:r>
              <a:rPr lang="en-US" sz="4000" dirty="0"/>
              <a:t>fait par Alexanne Lessard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31B32-177B-7937-9389-8D8CBA8A1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Sédimentation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780FF-E103-25F4-30CE-25CC44B97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140016" cy="74262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Laisser </a:t>
            </a:r>
            <a:r>
              <a:rPr lang="en-US" dirty="0" err="1"/>
              <a:t>reposer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A12BF7-A008-46A6-171B-FC189DD1C431}"/>
              </a:ext>
            </a:extLst>
          </p:cNvPr>
          <p:cNvSpPr/>
          <p:nvPr/>
        </p:nvSpPr>
        <p:spPr>
          <a:xfrm>
            <a:off x="1999390" y="3023307"/>
            <a:ext cx="1337094" cy="23003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88C6DF-CF89-D65B-BBB9-441DB7941655}"/>
              </a:ext>
            </a:extLst>
          </p:cNvPr>
          <p:cNvSpPr/>
          <p:nvPr/>
        </p:nvSpPr>
        <p:spPr>
          <a:xfrm>
            <a:off x="7232748" y="3023306"/>
            <a:ext cx="1322716" cy="23003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6778A8FF-B9B7-AEFC-8F85-DBCD783514E7}"/>
              </a:ext>
            </a:extLst>
          </p:cNvPr>
          <p:cNvSpPr/>
          <p:nvPr/>
        </p:nvSpPr>
        <p:spPr>
          <a:xfrm>
            <a:off x="4280702" y="3801561"/>
            <a:ext cx="2041584" cy="74762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E5186C-128F-2EC7-0770-D4B970754DDD}"/>
              </a:ext>
            </a:extLst>
          </p:cNvPr>
          <p:cNvSpPr/>
          <p:nvPr/>
        </p:nvSpPr>
        <p:spPr>
          <a:xfrm>
            <a:off x="1999390" y="4054100"/>
            <a:ext cx="1337093" cy="12508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1D38B9-401D-3074-B4FD-9627F91E458B}"/>
              </a:ext>
            </a:extLst>
          </p:cNvPr>
          <p:cNvSpPr/>
          <p:nvPr/>
        </p:nvSpPr>
        <p:spPr>
          <a:xfrm>
            <a:off x="7232748" y="4068476"/>
            <a:ext cx="1322716" cy="125083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AE4A608-9ECC-D3C0-68E0-A8A1DCE8D5EA}"/>
              </a:ext>
            </a:extLst>
          </p:cNvPr>
          <p:cNvSpPr/>
          <p:nvPr/>
        </p:nvSpPr>
        <p:spPr>
          <a:xfrm>
            <a:off x="8041944" y="4854859"/>
            <a:ext cx="517584" cy="460075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E1B727B-40AA-D11C-CC20-4F32BF9C3417}"/>
              </a:ext>
            </a:extLst>
          </p:cNvPr>
          <p:cNvSpPr/>
          <p:nvPr/>
        </p:nvSpPr>
        <p:spPr>
          <a:xfrm>
            <a:off x="7316825" y="4553871"/>
            <a:ext cx="301924" cy="33067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3B452DF-9EB6-C04C-2771-C06BBE5675FA}"/>
              </a:ext>
            </a:extLst>
          </p:cNvPr>
          <p:cNvSpPr/>
          <p:nvPr/>
        </p:nvSpPr>
        <p:spPr>
          <a:xfrm>
            <a:off x="7232748" y="3290851"/>
            <a:ext cx="776377" cy="77637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82D3434-AC5D-4D53-6270-16938ADC39A5}"/>
              </a:ext>
            </a:extLst>
          </p:cNvPr>
          <p:cNvSpPr/>
          <p:nvPr/>
        </p:nvSpPr>
        <p:spPr>
          <a:xfrm>
            <a:off x="2794208" y="4552933"/>
            <a:ext cx="517584" cy="460075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FCA200D-295F-D4F7-4158-0E90E94D1169}"/>
              </a:ext>
            </a:extLst>
          </p:cNvPr>
          <p:cNvSpPr/>
          <p:nvPr/>
        </p:nvSpPr>
        <p:spPr>
          <a:xfrm>
            <a:off x="2028144" y="4067228"/>
            <a:ext cx="776377" cy="77637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4EFBCFB-DD8A-D6E4-41EF-18897AE806D3}"/>
              </a:ext>
            </a:extLst>
          </p:cNvPr>
          <p:cNvSpPr/>
          <p:nvPr/>
        </p:nvSpPr>
        <p:spPr>
          <a:xfrm>
            <a:off x="2486032" y="4841418"/>
            <a:ext cx="301924" cy="33067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Up 14">
            <a:extLst>
              <a:ext uri="{FF2B5EF4-FFF2-40B4-BE49-F238E27FC236}">
                <a16:creationId xmlns:a16="http://schemas.microsoft.com/office/drawing/2014/main" id="{A4953189-D735-E067-D65E-2BD061760A60}"/>
              </a:ext>
            </a:extLst>
          </p:cNvPr>
          <p:cNvSpPr/>
          <p:nvPr/>
        </p:nvSpPr>
        <p:spPr>
          <a:xfrm>
            <a:off x="8004125" y="3689356"/>
            <a:ext cx="158151" cy="646981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Up 15">
            <a:extLst>
              <a:ext uri="{FF2B5EF4-FFF2-40B4-BE49-F238E27FC236}">
                <a16:creationId xmlns:a16="http://schemas.microsoft.com/office/drawing/2014/main" id="{416CB666-1414-C2C2-0790-6D8438C1C640}"/>
              </a:ext>
            </a:extLst>
          </p:cNvPr>
          <p:cNvSpPr/>
          <p:nvPr/>
        </p:nvSpPr>
        <p:spPr>
          <a:xfrm rot="10800000">
            <a:off x="7845973" y="4681394"/>
            <a:ext cx="158151" cy="603849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2F9585-5E7E-C363-4951-9F21CD74FD9B}"/>
              </a:ext>
            </a:extLst>
          </p:cNvPr>
          <p:cNvSpPr txBox="1"/>
          <p:nvPr/>
        </p:nvSpPr>
        <p:spPr>
          <a:xfrm>
            <a:off x="8865516" y="3805624"/>
            <a:ext cx="2026269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err="1"/>
              <a:t>Surgement</a:t>
            </a:r>
            <a:r>
              <a:rPr lang="en-US" sz="2800" dirty="0"/>
              <a:t> </a:t>
            </a:r>
            <a:r>
              <a:rPr lang="en-US" sz="2800" err="1"/>
              <a:t>résidu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34974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25CD2-55E6-3ED8-B8BB-84ED06DE9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Décantation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F92A5-C1D0-A353-F006-59C02BFD5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Transvider</a:t>
            </a:r>
            <a:r>
              <a:rPr lang="en-US" dirty="0"/>
              <a:t> le </a:t>
            </a:r>
            <a:r>
              <a:rPr lang="en-US" dirty="0" err="1"/>
              <a:t>liquide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3D2A7A0-37D8-3A88-8616-17008FB21DE9}"/>
              </a:ext>
            </a:extLst>
          </p:cNvPr>
          <p:cNvSpPr/>
          <p:nvPr/>
        </p:nvSpPr>
        <p:spPr>
          <a:xfrm>
            <a:off x="8513584" y="3997843"/>
            <a:ext cx="1524000" cy="26885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CC2329-D276-E835-C4F7-1E324F35B881}"/>
              </a:ext>
            </a:extLst>
          </p:cNvPr>
          <p:cNvSpPr/>
          <p:nvPr/>
        </p:nvSpPr>
        <p:spPr>
          <a:xfrm rot="6000000">
            <a:off x="7248376" y="1107993"/>
            <a:ext cx="1524000" cy="26885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8A1677-FCC2-2976-A545-9C0D8E9DF5E2}"/>
              </a:ext>
            </a:extLst>
          </p:cNvPr>
          <p:cNvSpPr/>
          <p:nvPr/>
        </p:nvSpPr>
        <p:spPr>
          <a:xfrm rot="600000">
            <a:off x="9692840" y="1952195"/>
            <a:ext cx="71886" cy="254479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49026682-4120-2025-B044-9BC5D73CC958}"/>
              </a:ext>
            </a:extLst>
          </p:cNvPr>
          <p:cNvSpPr/>
          <p:nvPr/>
        </p:nvSpPr>
        <p:spPr>
          <a:xfrm rot="600000">
            <a:off x="6679727" y="1683950"/>
            <a:ext cx="2688564" cy="152400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B5A591-A83F-7B4E-F5A5-9FD21FB6288A}"/>
              </a:ext>
            </a:extLst>
          </p:cNvPr>
          <p:cNvSpPr/>
          <p:nvPr/>
        </p:nvSpPr>
        <p:spPr>
          <a:xfrm>
            <a:off x="8531087" y="5300869"/>
            <a:ext cx="1509622" cy="138022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372F5FB-FFAE-0657-6DDD-FBE15CB3007A}"/>
              </a:ext>
            </a:extLst>
          </p:cNvPr>
          <p:cNvSpPr/>
          <p:nvPr/>
        </p:nvSpPr>
        <p:spPr>
          <a:xfrm>
            <a:off x="8009125" y="1896247"/>
            <a:ext cx="776377" cy="77637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8E63D01-ECAC-55B6-33AA-7B92299EE227}"/>
              </a:ext>
            </a:extLst>
          </p:cNvPr>
          <p:cNvSpPr/>
          <p:nvPr/>
        </p:nvSpPr>
        <p:spPr>
          <a:xfrm>
            <a:off x="6561076" y="2611990"/>
            <a:ext cx="517584" cy="460075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96E5DB5-6F85-6358-2515-0590D587F48F}"/>
              </a:ext>
            </a:extLst>
          </p:cNvPr>
          <p:cNvSpPr/>
          <p:nvPr/>
        </p:nvSpPr>
        <p:spPr>
          <a:xfrm>
            <a:off x="7374334" y="2282248"/>
            <a:ext cx="301924" cy="33067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E4693B5-52FA-64CD-1F01-DC82416BAEA7}"/>
              </a:ext>
            </a:extLst>
          </p:cNvPr>
          <p:cNvSpPr/>
          <p:nvPr/>
        </p:nvSpPr>
        <p:spPr>
          <a:xfrm>
            <a:off x="8512332" y="4570435"/>
            <a:ext cx="776377" cy="77637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1233827-B0E0-A697-6DE0-96E4A07E87B6}"/>
              </a:ext>
            </a:extLst>
          </p:cNvPr>
          <p:cNvSpPr/>
          <p:nvPr/>
        </p:nvSpPr>
        <p:spPr>
          <a:xfrm>
            <a:off x="9430296" y="5847832"/>
            <a:ext cx="301924" cy="33067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8BC455D-45A4-352F-A99B-47C518B1B9DB}"/>
              </a:ext>
            </a:extLst>
          </p:cNvPr>
          <p:cNvSpPr txBox="1"/>
          <p:nvPr/>
        </p:nvSpPr>
        <p:spPr>
          <a:xfrm>
            <a:off x="10342008" y="6142258"/>
            <a:ext cx="151368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/>
              <a:t>Bécher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027E19-ED13-2BA7-CD42-F63A55D1F14F}"/>
              </a:ext>
            </a:extLst>
          </p:cNvPr>
          <p:cNvSpPr txBox="1"/>
          <p:nvPr/>
        </p:nvSpPr>
        <p:spPr>
          <a:xfrm>
            <a:off x="5764696" y="3995968"/>
            <a:ext cx="2377264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Mélange </a:t>
            </a:r>
            <a:r>
              <a:rPr lang="en-US" sz="2800" err="1"/>
              <a:t>hétérogène</a:t>
            </a:r>
            <a:endParaRPr lang="en-US" sz="28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94F20A-3024-DBD6-222F-3CB40D8B5FED}"/>
              </a:ext>
            </a:extLst>
          </p:cNvPr>
          <p:cNvSpPr txBox="1"/>
          <p:nvPr/>
        </p:nvSpPr>
        <p:spPr>
          <a:xfrm>
            <a:off x="10140101" y="1237078"/>
            <a:ext cx="1720906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Tige de </a:t>
            </a:r>
            <a:r>
              <a:rPr lang="en-US" sz="2800" err="1"/>
              <a:t>verre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806696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5E633-FAB6-CED0-C1AB-C9856EA0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1808D-F90B-37CD-5013-1E6D188AE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Vider la mélange à travers le </a:t>
            </a:r>
            <a:r>
              <a:rPr lang="en-US" dirty="0" err="1"/>
              <a:t>filtre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F09C16-B9F4-EB97-E5F7-3BDD60887150}"/>
              </a:ext>
            </a:extLst>
          </p:cNvPr>
          <p:cNvSpPr/>
          <p:nvPr/>
        </p:nvSpPr>
        <p:spPr>
          <a:xfrm rot="6000000">
            <a:off x="8427319" y="676672"/>
            <a:ext cx="1524000" cy="26885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E4395305-FD23-A523-0E7D-0EA4514B7BFF}"/>
              </a:ext>
            </a:extLst>
          </p:cNvPr>
          <p:cNvSpPr/>
          <p:nvPr/>
        </p:nvSpPr>
        <p:spPr>
          <a:xfrm rot="600000">
            <a:off x="7844293" y="1252629"/>
            <a:ext cx="2688564" cy="152400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04C26150-2142-BBA4-4FEF-7B700C9F58A2}"/>
              </a:ext>
            </a:extLst>
          </p:cNvPr>
          <p:cNvSpPr/>
          <p:nvPr/>
        </p:nvSpPr>
        <p:spPr>
          <a:xfrm>
            <a:off x="9497183" y="4497300"/>
            <a:ext cx="2142225" cy="2214112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F3F609-1C74-50F9-96DA-BEC13C8EF866}"/>
              </a:ext>
            </a:extLst>
          </p:cNvPr>
          <p:cNvSpPr/>
          <p:nvPr/>
        </p:nvSpPr>
        <p:spPr>
          <a:xfrm>
            <a:off x="9960071" y="3246782"/>
            <a:ext cx="1207698" cy="24872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41A9419-CB62-0C80-D067-94EF92891641}"/>
              </a:ext>
            </a:extLst>
          </p:cNvPr>
          <p:cNvSpPr/>
          <p:nvPr/>
        </p:nvSpPr>
        <p:spPr>
          <a:xfrm>
            <a:off x="9492494" y="5171160"/>
            <a:ext cx="2142226" cy="1538376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492BA7-FFED-3AB2-3318-4CDDAFEDA314}"/>
              </a:ext>
            </a:extLst>
          </p:cNvPr>
          <p:cNvSpPr/>
          <p:nvPr/>
        </p:nvSpPr>
        <p:spPr>
          <a:xfrm>
            <a:off x="9960071" y="4684518"/>
            <a:ext cx="1207698" cy="181154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F53480-6165-B040-4D16-6E40FD4B1244}"/>
              </a:ext>
            </a:extLst>
          </p:cNvPr>
          <p:cNvSpPr/>
          <p:nvPr/>
        </p:nvSpPr>
        <p:spPr>
          <a:xfrm rot="600000">
            <a:off x="10871783" y="1175818"/>
            <a:ext cx="71886" cy="254479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A794BED-F1B0-0D54-BDDE-8ED1713B70FC}"/>
              </a:ext>
            </a:extLst>
          </p:cNvPr>
          <p:cNvSpPr/>
          <p:nvPr/>
        </p:nvSpPr>
        <p:spPr>
          <a:xfrm>
            <a:off x="8222598" y="2009078"/>
            <a:ext cx="301924" cy="33067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B96616A-7B2F-45F3-99E7-7812CBDD09C9}"/>
              </a:ext>
            </a:extLst>
          </p:cNvPr>
          <p:cNvSpPr/>
          <p:nvPr/>
        </p:nvSpPr>
        <p:spPr>
          <a:xfrm>
            <a:off x="10157791" y="6014610"/>
            <a:ext cx="301924" cy="33067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C5760EB-59EE-B8B5-BD99-0045DEF136D2}"/>
              </a:ext>
            </a:extLst>
          </p:cNvPr>
          <p:cNvSpPr/>
          <p:nvPr/>
        </p:nvSpPr>
        <p:spPr>
          <a:xfrm>
            <a:off x="10640870" y="5405010"/>
            <a:ext cx="301924" cy="33067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2EC34A1-1D5E-3373-FEAF-3EAD6A9A6293}"/>
              </a:ext>
            </a:extLst>
          </p:cNvPr>
          <p:cNvSpPr/>
          <p:nvPr/>
        </p:nvSpPr>
        <p:spPr>
          <a:xfrm>
            <a:off x="10313567" y="2770141"/>
            <a:ext cx="517584" cy="460075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DC95DE1-F361-2333-1FD7-A7BC4BFEC696}"/>
              </a:ext>
            </a:extLst>
          </p:cNvPr>
          <p:cNvSpPr/>
          <p:nvPr/>
        </p:nvSpPr>
        <p:spPr>
          <a:xfrm>
            <a:off x="9331842" y="1565568"/>
            <a:ext cx="776377" cy="77637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B572A15-3F5C-F1BE-FDB6-9F20AC501751}"/>
              </a:ext>
            </a:extLst>
          </p:cNvPr>
          <p:cNvSpPr txBox="1"/>
          <p:nvPr/>
        </p:nvSpPr>
        <p:spPr>
          <a:xfrm>
            <a:off x="10598302" y="243790"/>
            <a:ext cx="1524624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Tige de </a:t>
            </a:r>
            <a:r>
              <a:rPr lang="en-US" sz="2800" err="1"/>
              <a:t>verre</a:t>
            </a:r>
            <a:endParaRPr lang="en-US" sz="28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3FD788E-99DE-3749-D78B-A17864A273F9}"/>
              </a:ext>
            </a:extLst>
          </p:cNvPr>
          <p:cNvSpPr txBox="1"/>
          <p:nvPr/>
        </p:nvSpPr>
        <p:spPr>
          <a:xfrm>
            <a:off x="8794879" y="2894224"/>
            <a:ext cx="170621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err="1"/>
              <a:t>Résidu</a:t>
            </a:r>
            <a:endParaRPr lang="en-US" sz="280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21EDC71-64D8-8592-9412-7F700ED9EFEB}"/>
              </a:ext>
            </a:extLst>
          </p:cNvPr>
          <p:cNvSpPr txBox="1"/>
          <p:nvPr/>
        </p:nvSpPr>
        <p:spPr>
          <a:xfrm>
            <a:off x="8379187" y="6081622"/>
            <a:ext cx="134178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err="1"/>
              <a:t>Filtrat</a:t>
            </a:r>
            <a:endParaRPr lang="en-US" sz="28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711271F-BCA7-3008-9034-5FD2CFC3FFA3}"/>
              </a:ext>
            </a:extLst>
          </p:cNvPr>
          <p:cNvSpPr txBox="1"/>
          <p:nvPr/>
        </p:nvSpPr>
        <p:spPr>
          <a:xfrm>
            <a:off x="6025675" y="3357426"/>
            <a:ext cx="3014869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Papier </a:t>
            </a:r>
            <a:r>
              <a:rPr lang="en-US" sz="2800" err="1"/>
              <a:t>filtre</a:t>
            </a:r>
            <a:r>
              <a:rPr lang="en-US" sz="2800" dirty="0"/>
              <a:t> </a:t>
            </a:r>
            <a:r>
              <a:rPr lang="en-US" sz="2800" err="1"/>
              <a:t>entenoir</a:t>
            </a:r>
            <a:r>
              <a:rPr lang="en-US" sz="2800" dirty="0"/>
              <a:t> </a:t>
            </a:r>
            <a:r>
              <a:rPr lang="en-US" sz="2800" err="1"/>
              <a:t>erlemayer</a:t>
            </a:r>
            <a:r>
              <a:rPr lang="en-US" sz="2800" dirty="0"/>
              <a:t> mélange </a:t>
            </a:r>
            <a:r>
              <a:rPr lang="en-US" sz="2800" err="1"/>
              <a:t>momogène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672989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AFFB-4726-E2C7-DBB3-6B8587D5C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Évaporation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C192E-ECB3-29DC-E5FE-EC7651942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219111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Mélange </a:t>
            </a:r>
            <a:r>
              <a:rPr lang="en-US" dirty="0" err="1"/>
              <a:t>homogène</a:t>
            </a: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6E5F480A-E81D-658C-7414-CC17FF7724FB}"/>
              </a:ext>
            </a:extLst>
          </p:cNvPr>
          <p:cNvSpPr/>
          <p:nvPr/>
        </p:nvSpPr>
        <p:spPr>
          <a:xfrm>
            <a:off x="7829409" y="3260847"/>
            <a:ext cx="2142225" cy="2214112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9F86CF-7EA4-15C7-B314-D291D4ED3D05}"/>
              </a:ext>
            </a:extLst>
          </p:cNvPr>
          <p:cNvSpPr/>
          <p:nvPr/>
        </p:nvSpPr>
        <p:spPr>
          <a:xfrm>
            <a:off x="8292297" y="2010329"/>
            <a:ext cx="1207698" cy="24872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57AE8F3-8307-8E5E-6D3E-6A9FEE4C1148}"/>
              </a:ext>
            </a:extLst>
          </p:cNvPr>
          <p:cNvSpPr/>
          <p:nvPr/>
        </p:nvSpPr>
        <p:spPr>
          <a:xfrm>
            <a:off x="9502183" y="5143342"/>
            <a:ext cx="301924" cy="33067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F68428D-03FE-D4AC-B3A5-A0767EBBFDE7}"/>
              </a:ext>
            </a:extLst>
          </p:cNvPr>
          <p:cNvSpPr/>
          <p:nvPr/>
        </p:nvSpPr>
        <p:spPr>
          <a:xfrm>
            <a:off x="8892583" y="5137591"/>
            <a:ext cx="301924" cy="33067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96F317A-1A00-6E2E-BA88-9C188637021B}"/>
              </a:ext>
            </a:extLst>
          </p:cNvPr>
          <p:cNvSpPr/>
          <p:nvPr/>
        </p:nvSpPr>
        <p:spPr>
          <a:xfrm>
            <a:off x="8297360" y="5146217"/>
            <a:ext cx="301924" cy="33067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E303E7A-D100-4AFA-12B1-C6F0924A25A6}"/>
              </a:ext>
            </a:extLst>
          </p:cNvPr>
          <p:cNvSpPr/>
          <p:nvPr/>
        </p:nvSpPr>
        <p:spPr>
          <a:xfrm>
            <a:off x="7696261" y="5478710"/>
            <a:ext cx="2415397" cy="71886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Sauté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F3ED835-C2DD-B9FE-043C-20CC76CADDCA}"/>
              </a:ext>
            </a:extLst>
          </p:cNvPr>
          <p:cNvSpPr txBox="1"/>
          <p:nvPr/>
        </p:nvSpPr>
        <p:spPr>
          <a:xfrm>
            <a:off x="10111033" y="5858774"/>
            <a:ext cx="142460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/>
              <a:t>Plaque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B618BA-C8AF-108A-FF85-6E99CFD523D9}"/>
              </a:ext>
            </a:extLst>
          </p:cNvPr>
          <p:cNvSpPr txBox="1"/>
          <p:nvPr/>
        </p:nvSpPr>
        <p:spPr>
          <a:xfrm>
            <a:off x="5807515" y="2473530"/>
            <a:ext cx="2214425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err="1"/>
              <a:t>Subsatance</a:t>
            </a:r>
            <a:r>
              <a:rPr lang="en-US" sz="2800" dirty="0"/>
              <a:t> pure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C885201-4ADE-CF5B-A096-939B3AF87D70}"/>
              </a:ext>
            </a:extLst>
          </p:cNvPr>
          <p:cNvSpPr txBox="1"/>
          <p:nvPr/>
        </p:nvSpPr>
        <p:spPr>
          <a:xfrm>
            <a:off x="8286672" y="4626071"/>
            <a:ext cx="142460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err="1"/>
              <a:t>Solide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002772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631DA-A16C-1B50-7150-188934020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Distillation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E835CE-5D96-725B-040D-604F6995563F}"/>
              </a:ext>
            </a:extLst>
          </p:cNvPr>
          <p:cNvSpPr/>
          <p:nvPr/>
        </p:nvSpPr>
        <p:spPr>
          <a:xfrm>
            <a:off x="7913798" y="3746239"/>
            <a:ext cx="3048000" cy="19696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F1DE5C-F0A2-C646-5CF4-AAD9BF691CF9}"/>
              </a:ext>
            </a:extLst>
          </p:cNvPr>
          <p:cNvSpPr/>
          <p:nvPr/>
        </p:nvSpPr>
        <p:spPr>
          <a:xfrm>
            <a:off x="7919111" y="4733587"/>
            <a:ext cx="3047999" cy="97766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341901F5-8A17-8E81-84D5-215617807AF7}"/>
              </a:ext>
            </a:extLst>
          </p:cNvPr>
          <p:cNvSpPr/>
          <p:nvPr/>
        </p:nvSpPr>
        <p:spPr>
          <a:xfrm>
            <a:off x="5227107" y="3433375"/>
            <a:ext cx="2142225" cy="2214112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7AF701B-30FA-B83A-A7A9-8622574E4F71}"/>
              </a:ext>
            </a:extLst>
          </p:cNvPr>
          <p:cNvSpPr/>
          <p:nvPr/>
        </p:nvSpPr>
        <p:spPr>
          <a:xfrm>
            <a:off x="5689995" y="2182857"/>
            <a:ext cx="1207698" cy="24872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334F527-15CB-0816-0239-62D07D084927}"/>
              </a:ext>
            </a:extLst>
          </p:cNvPr>
          <p:cNvSpPr/>
          <p:nvPr/>
        </p:nvSpPr>
        <p:spPr>
          <a:xfrm>
            <a:off x="6140756" y="5318745"/>
            <a:ext cx="301924" cy="33067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ABF07D-74CE-5DA0-7A2F-72CFDD342640}"/>
              </a:ext>
            </a:extLst>
          </p:cNvPr>
          <p:cNvSpPr/>
          <p:nvPr/>
        </p:nvSpPr>
        <p:spPr>
          <a:xfrm>
            <a:off x="5093959" y="5651238"/>
            <a:ext cx="2415397" cy="71886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800" dirty="0"/>
              <a:t>Sauté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E6629E-62BE-307C-8D45-BF7CB5B60C4F}"/>
              </a:ext>
            </a:extLst>
          </p:cNvPr>
          <p:cNvSpPr/>
          <p:nvPr/>
        </p:nvSpPr>
        <p:spPr>
          <a:xfrm rot="2340000">
            <a:off x="7053838" y="2666780"/>
            <a:ext cx="2918604" cy="47445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072A42-660F-443F-3F71-771C96DDDFCD}"/>
              </a:ext>
            </a:extLst>
          </p:cNvPr>
          <p:cNvSpPr/>
          <p:nvPr/>
        </p:nvSpPr>
        <p:spPr>
          <a:xfrm>
            <a:off x="6565006" y="1804138"/>
            <a:ext cx="948908" cy="46007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80C49A7-C3A8-8ED0-3120-3E74029D99C0}"/>
              </a:ext>
            </a:extLst>
          </p:cNvPr>
          <p:cNvSpPr txBox="1"/>
          <p:nvPr/>
        </p:nvSpPr>
        <p:spPr>
          <a:xfrm>
            <a:off x="8510771" y="5829393"/>
            <a:ext cx="313082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err="1"/>
              <a:t>Solvant</a:t>
            </a:r>
            <a:endParaRPr lang="en-US" sz="2800"/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3C8BEADB-4548-5480-511B-B25C6873A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1248"/>
            <a:ext cx="4060167" cy="81450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/>
              <a:t>Distillat substance pure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E0B05A-2F00-DF98-2E55-074D96626331}"/>
              </a:ext>
            </a:extLst>
          </p:cNvPr>
          <p:cNvSpPr txBox="1"/>
          <p:nvPr/>
        </p:nvSpPr>
        <p:spPr>
          <a:xfrm>
            <a:off x="5696871" y="6366981"/>
            <a:ext cx="2600739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/>
              <a:t>Plaque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26FBD1-3D4A-11DD-3183-46AC278CCA2A}"/>
              </a:ext>
            </a:extLst>
          </p:cNvPr>
          <p:cNvSpPr txBox="1"/>
          <p:nvPr/>
        </p:nvSpPr>
        <p:spPr>
          <a:xfrm>
            <a:off x="513521" y="5102087"/>
            <a:ext cx="1606826" cy="71230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3191DC-60E7-4111-F27D-D99D2B1A9C33}"/>
              </a:ext>
            </a:extLst>
          </p:cNvPr>
          <p:cNvSpPr txBox="1"/>
          <p:nvPr/>
        </p:nvSpPr>
        <p:spPr>
          <a:xfrm>
            <a:off x="7912234" y="4789848"/>
            <a:ext cx="230256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/>
              <a:t>Glace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C81827-F710-F54E-09FC-35351BCB2F06}"/>
              </a:ext>
            </a:extLst>
          </p:cNvPr>
          <p:cNvSpPr txBox="1"/>
          <p:nvPr/>
        </p:nvSpPr>
        <p:spPr>
          <a:xfrm>
            <a:off x="5668428" y="4797661"/>
            <a:ext cx="153431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/>
              <a:t>Résidue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29B8A2-3AC4-45B3-EC6A-6908BD617E09}"/>
              </a:ext>
            </a:extLst>
          </p:cNvPr>
          <p:cNvSpPr txBox="1"/>
          <p:nvPr/>
        </p:nvSpPr>
        <p:spPr>
          <a:xfrm>
            <a:off x="6990521" y="1304589"/>
            <a:ext cx="184467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/>
              <a:t>Eau froide</a:t>
            </a:r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702BFD-9EA4-80C8-7253-7DE39BAD5250}"/>
              </a:ext>
            </a:extLst>
          </p:cNvPr>
          <p:cNvSpPr txBox="1"/>
          <p:nvPr/>
        </p:nvSpPr>
        <p:spPr>
          <a:xfrm>
            <a:off x="9175567" y="2637620"/>
            <a:ext cx="270013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/>
              <a:t>Refroidir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26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Procédés de séparation  fait par Alexanne Lessard</vt:lpstr>
      <vt:lpstr>Sédimentation</vt:lpstr>
      <vt:lpstr>Décantation</vt:lpstr>
      <vt:lpstr>Filtration</vt:lpstr>
      <vt:lpstr>Évaporation</vt:lpstr>
      <vt:lpstr>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245</cp:revision>
  <dcterms:created xsi:type="dcterms:W3CDTF">2024-05-02T14:10:19Z</dcterms:created>
  <dcterms:modified xsi:type="dcterms:W3CDTF">2024-05-02T14:57:01Z</dcterms:modified>
</cp:coreProperties>
</file>