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autoAdjust="0" sz="19972"/>
    <p:restoredTop sz="94660"/>
  </p:normalViewPr>
  <p:slideViewPr>
    <p:cSldViewPr snapToGrid="0">
      <p:cViewPr varScale="1">
        <p:scale>
          <a:sx d="100" n="86"/>
          <a:sy d="100" n="86"/>
        </p:scale>
        <p:origin x="96" y="888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 standalone="yes"?><Relationships xmlns="http://schemas.openxmlformats.org/package/2006/relationships"><Relationship Id="rId12" Target="slides/slide7.xml" Type="http://schemas.openxmlformats.org/officeDocument/2006/relationships/slide"/><Relationship Id="rId11" Target="slides/slide6.xml" Type="http://schemas.openxmlformats.org/officeDocument/2006/relationships/slide"/><Relationship Id="rId10" Target="slides/slide5.xml" Type="http://schemas.openxmlformats.org/officeDocument/2006/relationships/slide"/><Relationship Id="rId9" Target="slides/slide4.xml" Type="http://schemas.openxmlformats.org/officeDocument/2006/relationships/slide"/><Relationship Id="rId8" Target="slides/slide3.xml" Type="http://schemas.openxmlformats.org/officeDocument/2006/relationships/slide"/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 numCol="1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8724900" y="365125"/>
            <a:ext cx="2628900" cy="5811838"/>
          </a:xfrm>
        </p:spPr>
        <p:txBody>
          <a:bodyPr numCol="1" vert="eaVert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838200" y="365125"/>
            <a:ext cx="7734300" cy="5811838"/>
          </a:xfrm>
        </p:spPr>
        <p:txBody>
          <a:bodyPr numCol="1"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 numCol="1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839788" y="1681163"/>
            <a:ext cx="5157787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6172200" y="1681163"/>
            <a:ext cx="5183188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idx="1" type="pic"/>
          </p:nvPr>
        </p:nvSpPr>
        <p:spPr>
          <a:xfrm>
            <a:off x="5183188" y="987425"/>
            <a:ext cx="6172200" cy="4873625"/>
          </a:xfrm>
        </p:spPr>
        <p:txBody>
          <a:bodyPr anchor="t"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2" Target="../media/image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2" Target="../media/image5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numCol="1">
            <a:normAutofit fontScale="90000"/>
          </a:bodyPr>
          <a:lstStyle/>
          <a:p>
            <a:r>
              <a:rPr dirty="0" lang="en-US">
                <a:ea typeface="Calibri Light"/>
                <a:cs typeface="Calibri Light"/>
              </a:rPr>
              <a:t> Le cycle de vie </a:t>
            </a:r>
            <a:r>
              <a:rPr dirty="0" err="1" lang="en-US">
                <a:ea typeface="Calibri Light"/>
                <a:cs typeface="Calibri Light"/>
              </a:rPr>
              <a:t>d'une</a:t>
            </a:r>
            <a:r>
              <a:rPr dirty="0" lang="en-US">
                <a:ea typeface="Calibri Light"/>
                <a:cs typeface="Calibri Light"/>
              </a:rPr>
              <a:t> </a:t>
            </a:r>
            <a:r>
              <a:rPr dirty="0" err="1" lang="en-US">
                <a:ea typeface="Calibri Light"/>
                <a:cs typeface="Calibri Light"/>
              </a:rPr>
              <a:t>plante</a:t>
            </a:r>
            <a:r>
              <a:rPr dirty="0" lang="en-US">
                <a:ea typeface="Calibri Light"/>
                <a:cs typeface="Calibri Light"/>
              </a:rPr>
              <a:t> à </a:t>
            </a:r>
            <a:r>
              <a:rPr dirty="0" err="1" lang="en-US">
                <a:ea typeface="Calibri Light"/>
                <a:cs typeface="Calibri Light"/>
              </a:rPr>
              <a:t>fleure</a:t>
            </a:r>
            <a:r>
              <a:rPr dirty="0" lang="en-US">
                <a:ea typeface="Calibri Light"/>
                <a:cs typeface="Calibri Light"/>
              </a:rPr>
              <a:t> par </a:t>
            </a:r>
            <a:r>
              <a:rPr dirty="0" err="1" lang="en-US">
                <a:ea typeface="Calibri Light"/>
                <a:cs typeface="Calibri Light"/>
              </a:rPr>
              <a:t>Claudérik</a:t>
            </a:r>
            <a:r>
              <a:rPr dirty="0" lang="en-US">
                <a:ea typeface="Calibri Light"/>
                <a:cs typeface="Calibri Light"/>
              </a:rPr>
              <a:t> Lessard</a:t>
            </a:r>
            <a:endParaRPr dirty="0" err="1"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/>
        <p:txBody>
          <a:bodyPr numCol="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C38D4-BF00-290C-9F3B-DD994F237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>
                <a:ea typeface="Calibri Light"/>
                <a:cs typeface="Calibri Light"/>
              </a:rPr>
              <a:t>germination</a:t>
            </a:r>
            <a:endParaRPr dirty="0" lang="en-US"/>
          </a:p>
        </p:txBody>
      </p:sp>
      <p:pic>
        <p:nvPicPr>
          <p:cNvPr descr="A diagram of a plant growing from a seed  Description automatically generated" id="4" name="Content Placeholder 3">
            <a:extLst>
              <a:ext uri="{FF2B5EF4-FFF2-40B4-BE49-F238E27FC236}">
                <a16:creationId xmlns:a16="http://schemas.microsoft.com/office/drawing/2014/main" id="{E9A72C88-7FB3-F50E-77E3-A0BD2A00967F}"/>
              </a:ext>
            </a:extLst>
          </p:cNvPr>
          <p:cNvPicPr>
            <a:picLocks noChangeAspect="1"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06288" y="2204664"/>
            <a:ext cx="5275951" cy="3780166"/>
          </a:xfrm>
        </p:spPr>
      </p:pic>
    </p:spTree>
    <p:extLst>
      <p:ext uri="{BB962C8B-B14F-4D97-AF65-F5344CB8AC3E}">
        <p14:creationId xmlns:p14="http://schemas.microsoft.com/office/powerpoint/2010/main" val="4254991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82F9C-6FFC-A2AB-503D-D97611856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err="1" lang="en-US">
                <a:ea typeface="Calibri Light"/>
                <a:cs typeface="Calibri Light"/>
              </a:rPr>
              <a:t>croissance</a:t>
            </a:r>
            <a:endParaRPr dirty="0" err="1"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5A75290-9078-116A-9BF8-05F97C2810F5}"/>
              </a:ext>
            </a:extLst>
          </p:cNvPr>
          <p:cNvPicPr>
            <a:picLocks noChangeAspect="1"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0380" y="2552216"/>
            <a:ext cx="4271372" cy="2053085"/>
          </a:xfrm>
        </p:spPr>
      </p:pic>
    </p:spTree>
    <p:extLst>
      <p:ext uri="{BB962C8B-B14F-4D97-AF65-F5344CB8AC3E}">
        <p14:creationId xmlns:p14="http://schemas.microsoft.com/office/powerpoint/2010/main" val="105427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C4753-3C4D-48C7-8946-2AD4FEE50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>
                <a:ea typeface="Calibri Light"/>
                <a:cs typeface="Calibri Light"/>
              </a:rPr>
              <a:t>floraison</a:t>
            </a:r>
            <a:endParaRPr dirty="0" lang="en-US"/>
          </a:p>
        </p:txBody>
      </p:sp>
      <p:pic>
        <p:nvPicPr>
          <p:cNvPr descr="A close up of a flower  Description automatically generated" id="5" name="Picture 4">
            <a:extLst>
              <a:ext uri="{FF2B5EF4-FFF2-40B4-BE49-F238E27FC236}">
                <a16:creationId xmlns:a16="http://schemas.microsoft.com/office/drawing/2014/main" id="{81E09E11-2B43-0B21-8582-B79A63B1D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2506" y="2505077"/>
            <a:ext cx="3459525" cy="277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00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0311C-9B4B-F009-8447-0E5AA3FAD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err="1" lang="en-US">
                <a:ea typeface="Calibri Light"/>
                <a:cs typeface="Calibri Light"/>
              </a:rPr>
              <a:t>pollinisation</a:t>
            </a:r>
            <a:endParaRPr dirty="0" err="1" lang="en-US"/>
          </a:p>
        </p:txBody>
      </p:sp>
      <p:pic>
        <p:nvPicPr>
          <p:cNvPr descr="A bee on a flower  Description automatically generated" id="4" name="Picture 3">
            <a:extLst>
              <a:ext uri="{FF2B5EF4-FFF2-40B4-BE49-F238E27FC236}">
                <a16:creationId xmlns:a16="http://schemas.microsoft.com/office/drawing/2014/main" id="{1400A95E-2ADC-5D47-CC81-B59A99CC4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9626" y="2698290"/>
            <a:ext cx="4289669" cy="256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723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6EEE5-2380-CED5-9046-34CC7F902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err="1" lang="en-US">
                <a:ea typeface="Calibri Light"/>
                <a:cs typeface="Calibri Light"/>
              </a:rPr>
              <a:t>fécondation</a:t>
            </a:r>
            <a:endParaRPr dirty="0" err="1" lang="en-US"/>
          </a:p>
        </p:txBody>
      </p:sp>
      <p:pic>
        <p:nvPicPr>
          <p:cNvPr descr="A diagram of a flower  Description automatically generated" id="4" name="Picture 3">
            <a:extLst>
              <a:ext uri="{FF2B5EF4-FFF2-40B4-BE49-F238E27FC236}">
                <a16:creationId xmlns:a16="http://schemas.microsoft.com/office/drawing/2014/main" id="{D5B601A2-0607-160C-B105-D2C5B3502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8668" y="2643190"/>
            <a:ext cx="3457133" cy="218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842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A8AB1-A2A4-0996-C980-B6B99234D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>
                <a:ea typeface="Calibri Light"/>
                <a:cs typeface="Calibri Light"/>
              </a:rPr>
              <a:t>fructification</a:t>
            </a:r>
            <a:endParaRPr dirty="0" lang="en-US"/>
          </a:p>
        </p:txBody>
      </p:sp>
      <p:pic>
        <p:nvPicPr>
          <p:cNvPr descr="A close up of an apple  Description automatically generated" id="4" name="Picture 3">
            <a:extLst>
              <a:ext uri="{FF2B5EF4-FFF2-40B4-BE49-F238E27FC236}">
                <a16:creationId xmlns:a16="http://schemas.microsoft.com/office/drawing/2014/main" id="{E43256F1-2F25-2DE4-7DCA-72F8773A8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438" y="2357429"/>
            <a:ext cx="3346071" cy="307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57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panose="020F0302020204030204"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F0502020204030204"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6350">
          <a:solidFill>
            <a:schemeClr val="phClr"/>
          </a:solidFill>
          <a:prstDash val="solid"/>
          <a:miter lim="800000"/>
        </a:ln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0</Words>
  <Paragraphs>0</Paragraphs>
  <Slides>7</Slides>
  <Notes>0</Notes>
  <TotalTime>0</TotalTime>
  <HiddenSlides>0</HiddenSlides>
  <MMClips>0</MMClips>
  <ScaleCrop>false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8">
      <vt:lpstr>office theme</vt:lpstr>
      <vt:lpstr> Le cycle de vie d'une plante à fleure par Claudérik Lessard</vt:lpstr>
      <vt:lpstr>germination</vt:lpstr>
      <vt:lpstr>croissance</vt:lpstr>
      <vt:lpstr>floraison</vt:lpstr>
      <vt:lpstr>pollinisation</vt:lpstr>
      <vt:lpstr>fécondation</vt:lpstr>
      <vt:lpstr>fructification</vt:lpstr>
    </vt:vector>
  </TitlesOfParts>
  <LinksUpToDate>false</LinksUpToDate>
  <SharedDoc>false</SharedDoc>
  <HyperlinksChanged>false</HyperlinksChanged>
  <Application>Microsoft Office PowerPoint</Application>
  <AppVersion>16.0000</AppVersion>
  <PresentationFormat>Widescreen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2024-01-19T20:24:16Z</dcterms:created>
  <dc:creator/>
  <cp:lastModifiedBy/>
  <dcterms:modified xsi:type="dcterms:W3CDTF">2024-01-19T20:37:07Z</dcterms:modified>
  <cp:revision>50</cp:revision>
  <dc:title>PowerPoint Presentation</dc:title>
</cp:coreProperties>
</file>