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D870A-ADEA-3191-4DE7-964B193F0CDB}" v="67" dt="2025-02-20T15:47:28.279"/>
    <p1510:client id="{ACE4DFDF-B814-B28E-FE34-1D1ACD94CF5D}" v="418" dt="2025-02-20T15:54:58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contraception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Fait par</a:t>
            </a:r>
          </a:p>
          <a:p>
            <a:r>
              <a:rPr lang="fr-FR" dirty="0" err="1"/>
              <a:t>Marilie</a:t>
            </a:r>
            <a:r>
              <a:rPr lang="fr-FR" dirty="0"/>
              <a:t> </a:t>
            </a:r>
            <a:r>
              <a:rPr lang="fr-FR" dirty="0" err="1"/>
              <a:t>maheu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3AB14-42E2-7DAC-A0FF-28621277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9D5F46-D4C9-F5A9-C037-BB248F558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1 combien contient d'hormones la minipilule?</a:t>
            </a:r>
          </a:p>
          <a:p>
            <a:pPr marL="0" indent="0">
              <a:buNone/>
            </a:pPr>
            <a:r>
              <a:rPr lang="fr-FR" dirty="0"/>
              <a:t>2 combien de % est efficace le contraceptif d'urgence?</a:t>
            </a:r>
          </a:p>
          <a:p>
            <a:pPr marL="0" indent="0">
              <a:buNone/>
            </a:pPr>
            <a:r>
              <a:rPr lang="fr-FR" dirty="0"/>
              <a:t>3 que fait le condom?</a:t>
            </a:r>
          </a:p>
          <a:p>
            <a:pPr marL="0" indent="0">
              <a:buNone/>
            </a:pPr>
            <a:r>
              <a:rPr lang="fr-FR" dirty="0"/>
              <a:t>4 vrai ou faux? Si le timbre contraceptif se décolle on fait rien.</a:t>
            </a:r>
          </a:p>
          <a:p>
            <a:pPr marL="0" indent="0">
              <a:buNone/>
            </a:pPr>
            <a:r>
              <a:rPr lang="fr-FR" dirty="0"/>
              <a:t>5 quel contraceptif fonctionne a 99,7%?</a:t>
            </a:r>
          </a:p>
        </p:txBody>
      </p:sp>
    </p:spTree>
    <p:extLst>
      <p:ext uri="{BB962C8B-B14F-4D97-AF65-F5344CB8AC3E}">
        <p14:creationId xmlns:p14="http://schemas.microsoft.com/office/powerpoint/2010/main" val="31228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A07B5-D7B0-15E4-18C2-B722408A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Reponse</a:t>
            </a:r>
            <a:r>
              <a:rPr lang="fr-FR" dirty="0"/>
              <a:t> 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02734C-8A43-7465-F5AB-561A309E2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1 hormone</a:t>
            </a:r>
          </a:p>
        </p:txBody>
      </p:sp>
    </p:spTree>
    <p:extLst>
      <p:ext uri="{BB962C8B-B14F-4D97-AF65-F5344CB8AC3E}">
        <p14:creationId xmlns:p14="http://schemas.microsoft.com/office/powerpoint/2010/main" val="178995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684F3-4D29-CBC3-9915-B5829A3C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Reponse</a:t>
            </a:r>
            <a:r>
              <a:rPr lang="fr-FR" dirty="0"/>
              <a:t> 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AD916A-6434-45EE-A9A2-DCA117B2D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95% dans les 12 heures suivent la relation sexuelle.</a:t>
            </a:r>
          </a:p>
        </p:txBody>
      </p:sp>
    </p:spTree>
    <p:extLst>
      <p:ext uri="{BB962C8B-B14F-4D97-AF65-F5344CB8AC3E}">
        <p14:creationId xmlns:p14="http://schemas.microsoft.com/office/powerpoint/2010/main" val="328401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6FB66-CC3B-D204-7D59-5E6F726C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Reponse</a:t>
            </a:r>
            <a:r>
              <a:rPr lang="fr-FR" dirty="0"/>
              <a:t> 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49CFA8-BDDB-5700-F7ED-38E69479E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Il emprisonne le sperme lors de l'éjaculation.</a:t>
            </a:r>
          </a:p>
        </p:txBody>
      </p:sp>
    </p:spTree>
    <p:extLst>
      <p:ext uri="{BB962C8B-B14F-4D97-AF65-F5344CB8AC3E}">
        <p14:creationId xmlns:p14="http://schemas.microsoft.com/office/powerpoint/2010/main" val="164085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159F54-8B73-7802-5114-EF556BE2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Reponse</a:t>
            </a:r>
            <a:r>
              <a:rPr lang="fr-FR" dirty="0"/>
              <a:t> question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467CF-3393-F3C6-599F-55D982F9B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Faux</a:t>
            </a:r>
          </a:p>
          <a:p>
            <a:r>
              <a:rPr lang="fr-FR" dirty="0"/>
              <a:t> Il faut consulter un professionnel de la santé</a:t>
            </a:r>
          </a:p>
        </p:txBody>
      </p:sp>
    </p:spTree>
    <p:extLst>
      <p:ext uri="{BB962C8B-B14F-4D97-AF65-F5344CB8AC3E}">
        <p14:creationId xmlns:p14="http://schemas.microsoft.com/office/powerpoint/2010/main" val="87135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E2F437-BD41-BC07-E45E-B99281CF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Reponse</a:t>
            </a:r>
            <a:r>
              <a:rPr lang="fr-FR" dirty="0"/>
              <a:t> question 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E87161-C6CC-D234-921A-5E9E05D4D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Le contraceptif injectable</a:t>
            </a:r>
          </a:p>
        </p:txBody>
      </p:sp>
    </p:spTree>
    <p:extLst>
      <p:ext uri="{BB962C8B-B14F-4D97-AF65-F5344CB8AC3E}">
        <p14:creationId xmlns:p14="http://schemas.microsoft.com/office/powerpoint/2010/main" val="6690369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contraception</vt:lpstr>
      <vt:lpstr>Questions</vt:lpstr>
      <vt:lpstr>Reponse question 1</vt:lpstr>
      <vt:lpstr>Reponse question 2</vt:lpstr>
      <vt:lpstr>Reponse question 3</vt:lpstr>
      <vt:lpstr>Reponse question 4</vt:lpstr>
      <vt:lpstr>Reponse question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353</cp:revision>
  <dcterms:created xsi:type="dcterms:W3CDTF">2025-02-11T16:07:25Z</dcterms:created>
  <dcterms:modified xsi:type="dcterms:W3CDTF">2025-02-20T15:55:11Z</dcterms:modified>
</cp:coreProperties>
</file>