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36AD3-9DBD-BB9D-1FF3-52984342C573}" v="166" dt="2025-01-23T15:23:24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Élément fait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Par </a:t>
            </a:r>
            <a:r>
              <a:rPr lang="fr-FR" dirty="0" err="1"/>
              <a:t>Marilie</a:t>
            </a:r>
            <a:r>
              <a:rPr lang="fr-FR" dirty="0"/>
              <a:t> Maheu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F36E37-17F0-8605-D33A-6450217B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carbone-__12_                       case#6   Masse_12_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6F6336-5331-AE4A-5CC4-14BE3DABE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192851E-C164-34A6-014C-78DB8C2262BE}"/>
              </a:ext>
            </a:extLst>
          </p:cNvPr>
          <p:cNvSpPr/>
          <p:nvPr/>
        </p:nvSpPr>
        <p:spPr>
          <a:xfrm>
            <a:off x="3853132" y="2573547"/>
            <a:ext cx="5650301" cy="353683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73F381A-1EF7-96D7-95DC-37FAD9673D1A}"/>
              </a:ext>
            </a:extLst>
          </p:cNvPr>
          <p:cNvSpPr/>
          <p:nvPr/>
        </p:nvSpPr>
        <p:spPr>
          <a:xfrm>
            <a:off x="4744527" y="2904226"/>
            <a:ext cx="3867509" cy="288984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E98FFDA-F350-0C13-F710-CD353A7104EE}"/>
              </a:ext>
            </a:extLst>
          </p:cNvPr>
          <p:cNvSpPr/>
          <p:nvPr/>
        </p:nvSpPr>
        <p:spPr>
          <a:xfrm>
            <a:off x="5693434" y="3421812"/>
            <a:ext cx="1969698" cy="17540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0786D02-CD58-F246-D483-C9E06FCA0C23}"/>
              </a:ext>
            </a:extLst>
          </p:cNvPr>
          <p:cNvSpPr txBox="1"/>
          <p:nvPr/>
        </p:nvSpPr>
        <p:spPr>
          <a:xfrm>
            <a:off x="6268528" y="411192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6 P</a:t>
            </a:r>
            <a:r>
              <a:rPr lang="fr-FR" sz="1600" dirty="0"/>
              <a:t>+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FCFA0B5-CF18-3B73-72B4-E8C8E2648D22}"/>
              </a:ext>
            </a:extLst>
          </p:cNvPr>
          <p:cNvSpPr txBox="1"/>
          <p:nvPr/>
        </p:nvSpPr>
        <p:spPr>
          <a:xfrm>
            <a:off x="6498566" y="306237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2 e-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0B64158-3007-5991-4EDD-0FF6DB557B8D}"/>
              </a:ext>
            </a:extLst>
          </p:cNvPr>
          <p:cNvSpPr txBox="1"/>
          <p:nvPr/>
        </p:nvSpPr>
        <p:spPr>
          <a:xfrm>
            <a:off x="8784566" y="2861094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4 e-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6513510-110F-A0A7-B84C-D25C6A68BB5C}"/>
              </a:ext>
            </a:extLst>
          </p:cNvPr>
          <p:cNvSpPr txBox="1"/>
          <p:nvPr/>
        </p:nvSpPr>
        <p:spPr>
          <a:xfrm>
            <a:off x="6484188" y="4730150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6 </a:t>
            </a:r>
            <a:r>
              <a:rPr lang="fr-FR" sz="1050" dirty="0"/>
              <a:t>no</a:t>
            </a:r>
            <a:endParaRPr lang="fr-FR" sz="1050"/>
          </a:p>
        </p:txBody>
      </p:sp>
    </p:spTree>
    <p:extLst>
      <p:ext uri="{BB962C8B-B14F-4D97-AF65-F5344CB8AC3E}">
        <p14:creationId xmlns:p14="http://schemas.microsoft.com/office/powerpoint/2010/main" val="2495452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Élément fait </vt:lpstr>
      <vt:lpstr>Le carbone-__12_                       case#6   Masse_12_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52</cp:revision>
  <dcterms:created xsi:type="dcterms:W3CDTF">2025-01-23T15:09:42Z</dcterms:created>
  <dcterms:modified xsi:type="dcterms:W3CDTF">2025-01-23T15:24:28Z</dcterms:modified>
</cp:coreProperties>
</file>