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5BFF10-30A3-FAE3-B9DF-6A6E4D934A91}" v="429" dt="2025-01-23T15:51:26.5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Tableau périodique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Fait par </a:t>
            </a:r>
            <a:r>
              <a:rPr lang="fr-FR" dirty="0" err="1"/>
              <a:t>Marilie</a:t>
            </a:r>
            <a:r>
              <a:rPr lang="fr-FR" dirty="0"/>
              <a:t> </a:t>
            </a:r>
            <a:r>
              <a:rPr lang="fr-FR" dirty="0" err="1"/>
              <a:t>maheu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488DBC-1BF7-175E-8195-6D49F009FE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C'est de </a:t>
            </a:r>
            <a:r>
              <a:rPr lang="fr-FR" dirty="0" err="1"/>
              <a:t>Mendeleiev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D1ED75-CD44-E365-F59E-B0B93E1B2B68}"/>
              </a:ext>
            </a:extLst>
          </p:cNvPr>
          <p:cNvSpPr/>
          <p:nvPr/>
        </p:nvSpPr>
        <p:spPr>
          <a:xfrm>
            <a:off x="841554" y="1824325"/>
            <a:ext cx="868073" cy="911206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A80FEE45-1668-46F9-0533-30FA1F8C6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/>
              <a:t>    </a:t>
            </a:r>
            <a:r>
              <a:rPr lang="fr-FR" dirty="0">
                <a:solidFill>
                  <a:schemeClr val="bg1"/>
                </a:solidFill>
              </a:rPr>
              <a:t>H</a:t>
            </a:r>
            <a:r>
              <a:rPr lang="fr-FR" dirty="0"/>
              <a:t>       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B0F0B6-9C05-C777-4D26-C6353D1EB308}"/>
              </a:ext>
            </a:extLst>
          </p:cNvPr>
          <p:cNvSpPr/>
          <p:nvPr/>
        </p:nvSpPr>
        <p:spPr>
          <a:xfrm>
            <a:off x="831490" y="3218817"/>
            <a:ext cx="928366" cy="94274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9B7007-B122-4F14-0805-AA785A5EEF93}"/>
              </a:ext>
            </a:extLst>
          </p:cNvPr>
          <p:cNvSpPr/>
          <p:nvPr/>
        </p:nvSpPr>
        <p:spPr>
          <a:xfrm>
            <a:off x="1752326" y="3208205"/>
            <a:ext cx="925285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563A78-D940-333A-E468-E7F81B8BDFD7}"/>
              </a:ext>
            </a:extLst>
          </p:cNvPr>
          <p:cNvSpPr/>
          <p:nvPr/>
        </p:nvSpPr>
        <p:spPr>
          <a:xfrm>
            <a:off x="820878" y="4154714"/>
            <a:ext cx="865721" cy="8143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05918C4-ED3E-F901-8481-73FB9AE3E717}"/>
              </a:ext>
            </a:extLst>
          </p:cNvPr>
          <p:cNvSpPr/>
          <p:nvPr/>
        </p:nvSpPr>
        <p:spPr>
          <a:xfrm>
            <a:off x="1687285" y="4115348"/>
            <a:ext cx="961571" cy="81437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AA3169-5305-B348-F3A9-BFA03553EC10}"/>
              </a:ext>
            </a:extLst>
          </p:cNvPr>
          <p:cNvSpPr/>
          <p:nvPr/>
        </p:nvSpPr>
        <p:spPr>
          <a:xfrm>
            <a:off x="852030" y="4939307"/>
            <a:ext cx="907142" cy="81642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C69627D-0CF3-77F9-147D-7D9CB570145A}"/>
              </a:ext>
            </a:extLst>
          </p:cNvPr>
          <p:cNvSpPr/>
          <p:nvPr/>
        </p:nvSpPr>
        <p:spPr>
          <a:xfrm>
            <a:off x="1745480" y="4982439"/>
            <a:ext cx="907142" cy="7257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4C0792-E643-23B1-8A7E-8DF0D696F746}"/>
              </a:ext>
            </a:extLst>
          </p:cNvPr>
          <p:cNvSpPr/>
          <p:nvPr/>
        </p:nvSpPr>
        <p:spPr>
          <a:xfrm>
            <a:off x="4100285" y="3356428"/>
            <a:ext cx="925285" cy="85271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ED92B76-98E1-5A39-0F81-3FE279A99574}"/>
              </a:ext>
            </a:extLst>
          </p:cNvPr>
          <p:cNvSpPr/>
          <p:nvPr/>
        </p:nvSpPr>
        <p:spPr>
          <a:xfrm>
            <a:off x="4104051" y="4219753"/>
            <a:ext cx="935213" cy="9639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A4C8DE-FA26-6ED6-3577-812924C6940D}"/>
              </a:ext>
            </a:extLst>
          </p:cNvPr>
          <p:cNvSpPr/>
          <p:nvPr/>
        </p:nvSpPr>
        <p:spPr>
          <a:xfrm>
            <a:off x="5043714" y="3357113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2ADBFD-619A-B39F-833B-427C8DFFF6CF}"/>
              </a:ext>
            </a:extLst>
          </p:cNvPr>
          <p:cNvSpPr/>
          <p:nvPr/>
        </p:nvSpPr>
        <p:spPr>
          <a:xfrm>
            <a:off x="5029336" y="4277263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9569A1E-614F-A1DC-D721-1A77AED9343F}"/>
              </a:ext>
            </a:extLst>
          </p:cNvPr>
          <p:cNvSpPr/>
          <p:nvPr/>
        </p:nvSpPr>
        <p:spPr>
          <a:xfrm>
            <a:off x="6093261" y="3357113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25E30BF-B7C8-7904-E6F4-A665652F2F14}"/>
              </a:ext>
            </a:extLst>
          </p:cNvPr>
          <p:cNvSpPr/>
          <p:nvPr/>
        </p:nvSpPr>
        <p:spPr>
          <a:xfrm>
            <a:off x="6179525" y="4248508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98832F-EBD9-83D4-1BED-EC4C476D5387}"/>
              </a:ext>
            </a:extLst>
          </p:cNvPr>
          <p:cNvSpPr/>
          <p:nvPr/>
        </p:nvSpPr>
        <p:spPr>
          <a:xfrm>
            <a:off x="7229072" y="3357112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8EBC7AF-47A8-CBB2-8132-6C4B96553062}"/>
              </a:ext>
            </a:extLst>
          </p:cNvPr>
          <p:cNvSpPr/>
          <p:nvPr/>
        </p:nvSpPr>
        <p:spPr>
          <a:xfrm>
            <a:off x="7229072" y="4277263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97644CA-CA95-4C38-1680-2C974BAEB4E8}"/>
              </a:ext>
            </a:extLst>
          </p:cNvPr>
          <p:cNvSpPr/>
          <p:nvPr/>
        </p:nvSpPr>
        <p:spPr>
          <a:xfrm>
            <a:off x="8235487" y="3357112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078D631-C15E-6DF6-596D-B469BBD9875B}"/>
              </a:ext>
            </a:extLst>
          </p:cNvPr>
          <p:cNvSpPr/>
          <p:nvPr/>
        </p:nvSpPr>
        <p:spPr>
          <a:xfrm>
            <a:off x="8235488" y="4277264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359A566-E8B0-743C-7527-7E59DDA3C831}"/>
              </a:ext>
            </a:extLst>
          </p:cNvPr>
          <p:cNvSpPr/>
          <p:nvPr/>
        </p:nvSpPr>
        <p:spPr>
          <a:xfrm>
            <a:off x="9371298" y="3357112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56C47E0-4047-DF54-059E-80CE6B0510DA}"/>
              </a:ext>
            </a:extLst>
          </p:cNvPr>
          <p:cNvSpPr/>
          <p:nvPr/>
        </p:nvSpPr>
        <p:spPr>
          <a:xfrm>
            <a:off x="9371299" y="4277264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2367208-1D15-4DF5-C5CF-0DE3414FCBB9}"/>
              </a:ext>
            </a:extLst>
          </p:cNvPr>
          <p:cNvSpPr/>
          <p:nvPr/>
        </p:nvSpPr>
        <p:spPr>
          <a:xfrm>
            <a:off x="9371298" y="2436962"/>
            <a:ext cx="1143000" cy="90714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A36F1414-2F81-B491-6FDB-050D7036FD61}"/>
              </a:ext>
            </a:extLst>
          </p:cNvPr>
          <p:cNvSpPr txBox="1"/>
          <p:nvPr/>
        </p:nvSpPr>
        <p:spPr>
          <a:xfrm>
            <a:off x="2048933" y="36406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Be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BB8D839-91A9-FC8C-55BE-5A457A33D423}"/>
              </a:ext>
            </a:extLst>
          </p:cNvPr>
          <p:cNvSpPr txBox="1"/>
          <p:nvPr/>
        </p:nvSpPr>
        <p:spPr>
          <a:xfrm>
            <a:off x="1049866" y="441960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Na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9C2C281-4811-7935-0AFC-5599CFC44A7D}"/>
              </a:ext>
            </a:extLst>
          </p:cNvPr>
          <p:cNvSpPr txBox="1"/>
          <p:nvPr/>
        </p:nvSpPr>
        <p:spPr>
          <a:xfrm>
            <a:off x="1117600" y="530013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K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BCA9C2CE-CF5A-014A-E6E0-1676F207EE80}"/>
              </a:ext>
            </a:extLst>
          </p:cNvPr>
          <p:cNvSpPr txBox="1"/>
          <p:nvPr/>
        </p:nvSpPr>
        <p:spPr>
          <a:xfrm>
            <a:off x="1947333" y="44534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Mg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CEACEB9A-5599-B22E-F490-8DC4BD74A34F}"/>
              </a:ext>
            </a:extLst>
          </p:cNvPr>
          <p:cNvSpPr txBox="1"/>
          <p:nvPr/>
        </p:nvSpPr>
        <p:spPr>
          <a:xfrm>
            <a:off x="1981200" y="535093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Ca</a:t>
            </a: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52742321-465C-4A2A-1A2F-7A0048BD868C}"/>
              </a:ext>
            </a:extLst>
          </p:cNvPr>
          <p:cNvSpPr txBox="1"/>
          <p:nvPr/>
        </p:nvSpPr>
        <p:spPr>
          <a:xfrm>
            <a:off x="9584266" y="2895600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>
                <a:solidFill>
                  <a:schemeClr val="bg1"/>
                </a:solidFill>
              </a:rPr>
              <a:t>He</a:t>
            </a: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4EAC3297-2619-8518-22D7-9E8FF5D0AC8A}"/>
              </a:ext>
            </a:extLst>
          </p:cNvPr>
          <p:cNvSpPr txBox="1"/>
          <p:nvPr/>
        </p:nvSpPr>
        <p:spPr>
          <a:xfrm>
            <a:off x="4241959" y="374418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B                 C                       N               </a:t>
            </a: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B66AB8FD-AE7E-C836-950E-C1A7FF48C8F9}"/>
              </a:ext>
            </a:extLst>
          </p:cNvPr>
          <p:cNvSpPr txBox="1"/>
          <p:nvPr/>
        </p:nvSpPr>
        <p:spPr>
          <a:xfrm>
            <a:off x="7552266" y="3894666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O               F                     Ne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7C4247D0-B396-4211-F732-AA5979E638EA}"/>
              </a:ext>
            </a:extLst>
          </p:cNvPr>
          <p:cNvSpPr txBox="1"/>
          <p:nvPr/>
        </p:nvSpPr>
        <p:spPr>
          <a:xfrm>
            <a:off x="4478068" y="4626314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>
                <a:solidFill>
                  <a:schemeClr val="bg1"/>
                </a:solidFill>
              </a:rPr>
              <a:t>  Al       Si                       P                              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A810DB15-B6B0-5B24-685D-0A0401244E43}"/>
              </a:ext>
            </a:extLst>
          </p:cNvPr>
          <p:cNvSpPr txBox="1"/>
          <p:nvPr/>
        </p:nvSpPr>
        <p:spPr>
          <a:xfrm>
            <a:off x="7907866" y="4842933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 S      Cl                     Ar      </a:t>
            </a:r>
          </a:p>
        </p:txBody>
      </p:sp>
    </p:spTree>
    <p:extLst>
      <p:ext uri="{BB962C8B-B14F-4D97-AF65-F5344CB8AC3E}">
        <p14:creationId xmlns:p14="http://schemas.microsoft.com/office/powerpoint/2010/main" val="22609678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Tableau périodique</vt:lpstr>
      <vt:lpstr>C'est de Mendeleiev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99</cp:revision>
  <dcterms:created xsi:type="dcterms:W3CDTF">2025-01-23T15:37:07Z</dcterms:created>
  <dcterms:modified xsi:type="dcterms:W3CDTF">2025-01-23T15:51:27Z</dcterms:modified>
</cp:coreProperties>
</file>