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2af92289280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2af92289280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2af92289280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2af92289280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2af92289280_0_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2af92289280_0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2af92289280_0_1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Google Shape;78;g2af92289280_0_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2af92289280_0_2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Google Shape;85;g2af92289280_0_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CA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CA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8" y="0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-CA"/>
              <a:t>Contraception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CA"/>
              <a:t>Quelle moyen de contraception </a:t>
            </a:r>
            <a:r>
              <a:rPr lang="fr-CA"/>
              <a:t>utilise</a:t>
            </a:r>
            <a:r>
              <a:rPr lang="fr-CA"/>
              <a:t> un </a:t>
            </a:r>
            <a:r>
              <a:rPr lang="fr-CA"/>
              <a:t>tuyau</a:t>
            </a:r>
            <a:r>
              <a:rPr lang="fr-CA"/>
              <a:t> en latex ?</a:t>
            </a:r>
            <a:endParaRPr/>
          </a:p>
        </p:txBody>
      </p:sp>
      <p:sp>
        <p:nvSpPr>
          <p:cNvPr id="60" name="Google Shape;60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CA">
                <a:solidFill>
                  <a:schemeClr val="dk1"/>
                </a:solidFill>
              </a:rPr>
              <a:t>A:     Le condom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fr-CA">
                <a:solidFill>
                  <a:schemeClr val="dk1"/>
                </a:solidFill>
              </a:rPr>
              <a:t>B:     Le stérilet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fr-CA">
                <a:solidFill>
                  <a:schemeClr val="dk1"/>
                </a:solidFill>
              </a:rPr>
              <a:t>C:     La vasectomie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fr-CA">
                <a:solidFill>
                  <a:schemeClr val="dk1"/>
                </a:solidFill>
              </a:rPr>
              <a:t>D:     La pilule contraceptive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fr-CA">
                <a:solidFill>
                  <a:schemeClr val="dk1"/>
                </a:solidFill>
              </a:rPr>
              <a:t>E:     La pilule du lendemain</a:t>
            </a:r>
            <a:endParaRPr>
              <a:solidFill>
                <a:schemeClr val="dk1"/>
              </a:solidFill>
            </a:endParaRPr>
          </a:p>
        </p:txBody>
      </p:sp>
      <p:pic>
        <p:nvPicPr>
          <p:cNvPr id="61" name="Google Shape;61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10800000">
            <a:off x="2214573" y="1017723"/>
            <a:ext cx="756150" cy="7561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CA"/>
              <a:t>Quelle est l’opération ou on retire la fertilité du garçons ?</a:t>
            </a:r>
            <a:endParaRPr/>
          </a:p>
        </p:txBody>
      </p:sp>
      <p:sp>
        <p:nvSpPr>
          <p:cNvPr id="67" name="Google Shape;67;p15"/>
          <p:cNvSpPr txBox="1"/>
          <p:nvPr>
            <p:ph idx="1" type="body"/>
          </p:nvPr>
        </p:nvSpPr>
        <p:spPr>
          <a:xfrm>
            <a:off x="311700" y="116462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CA">
                <a:solidFill>
                  <a:schemeClr val="dk1"/>
                </a:solidFill>
              </a:rPr>
              <a:t>A:     Le condom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fr-CA">
                <a:solidFill>
                  <a:schemeClr val="dk1"/>
                </a:solidFill>
              </a:rPr>
              <a:t>B:     Le stérilet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fr-CA">
                <a:solidFill>
                  <a:schemeClr val="dk1"/>
                </a:solidFill>
              </a:rPr>
              <a:t>C:     La vasectomie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fr-CA">
                <a:solidFill>
                  <a:schemeClr val="dk1"/>
                </a:solidFill>
              </a:rPr>
              <a:t>D:     La pilule </a:t>
            </a:r>
            <a:r>
              <a:rPr lang="fr-CA">
                <a:solidFill>
                  <a:schemeClr val="dk1"/>
                </a:solidFill>
              </a:rPr>
              <a:t>contraceptive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fr-CA">
                <a:solidFill>
                  <a:schemeClr val="dk1"/>
                </a:solidFill>
              </a:rPr>
              <a:t>E:     La pilule du lendemain</a:t>
            </a:r>
            <a:endParaRPr>
              <a:solidFill>
                <a:schemeClr val="dk1"/>
              </a:solidFill>
            </a:endParaRPr>
          </a:p>
        </p:txBody>
      </p:sp>
      <p:pic>
        <p:nvPicPr>
          <p:cNvPr id="68" name="Google Shape;68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10800000">
            <a:off x="2457223" y="2037998"/>
            <a:ext cx="630800" cy="6308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CA"/>
              <a:t>Quelle est un bon plan B ?</a:t>
            </a:r>
            <a:endParaRPr/>
          </a:p>
        </p:txBody>
      </p:sp>
      <p:sp>
        <p:nvSpPr>
          <p:cNvPr id="74" name="Google Shape;74;p16"/>
          <p:cNvSpPr txBox="1"/>
          <p:nvPr>
            <p:ph idx="1" type="body"/>
          </p:nvPr>
        </p:nvSpPr>
        <p:spPr>
          <a:xfrm>
            <a:off x="360225" y="112822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CA">
                <a:solidFill>
                  <a:srgbClr val="000000"/>
                </a:solidFill>
              </a:rPr>
              <a:t>A:   Le condom</a:t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fr-CA">
                <a:solidFill>
                  <a:srgbClr val="000000"/>
                </a:solidFill>
              </a:rPr>
              <a:t>B:   Le stérilet</a:t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fr-CA">
                <a:solidFill>
                  <a:srgbClr val="000000"/>
                </a:solidFill>
              </a:rPr>
              <a:t>C:   La vasectomie</a:t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fr-CA">
                <a:solidFill>
                  <a:srgbClr val="000000"/>
                </a:solidFill>
              </a:rPr>
              <a:t>D:   La pilule contraceptive</a:t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fr-CA">
                <a:solidFill>
                  <a:srgbClr val="000000"/>
                </a:solidFill>
              </a:rPr>
              <a:t>E:   La pilule du lendemain</a:t>
            </a:r>
            <a:endParaRPr>
              <a:solidFill>
                <a:srgbClr val="000000"/>
              </a:solidFill>
            </a:endParaRPr>
          </a:p>
        </p:txBody>
      </p:sp>
      <p:pic>
        <p:nvPicPr>
          <p:cNvPr id="75" name="Google Shape;75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10800000">
            <a:off x="3269998" y="2935648"/>
            <a:ext cx="630800" cy="6308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CA"/>
              <a:t>Ses quoi la petite tige en forme de T ?</a:t>
            </a:r>
            <a:endParaRPr/>
          </a:p>
        </p:txBody>
      </p:sp>
      <p:sp>
        <p:nvSpPr>
          <p:cNvPr id="81" name="Google Shape;81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CA"/>
              <a:t>A:  Le condom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fr-CA"/>
              <a:t>B:  Le stérilet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fr-CA"/>
              <a:t>C:  La vasectomie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fr-CA"/>
              <a:t>D:  La </a:t>
            </a:r>
            <a:r>
              <a:rPr lang="fr-CA"/>
              <a:t>pilule</a:t>
            </a:r>
            <a:r>
              <a:rPr lang="fr-CA"/>
              <a:t> </a:t>
            </a:r>
            <a:r>
              <a:rPr lang="fr-CA"/>
              <a:t>contraceptive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fr-CA"/>
              <a:t>E:  La pilule du lendemain</a:t>
            </a:r>
            <a:endParaRPr/>
          </a:p>
        </p:txBody>
      </p:sp>
      <p:pic>
        <p:nvPicPr>
          <p:cNvPr id="82" name="Google Shape;82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10800000">
            <a:off x="1790023" y="1528523"/>
            <a:ext cx="630800" cy="6308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" name="Google Shape;88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