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0783BC-6DBD-5779-36EC-FCD4449C9B9F}" v="15" dt="2024-03-01T19:20:07.235"/>
    <p1510:client id="{D01C5A13-F4C2-CFC1-5D3A-691593B08739}" v="41" dt="2024-03-01T19:29:30.8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1192392"/>
            <a:ext cx="9144000" cy="2387600"/>
          </a:xfrm>
        </p:spPr>
        <p:txBody>
          <a:bodyPr/>
          <a:lstStyle/>
          <a:p>
            <a:r>
              <a:rPr lang="en-US" dirty="0"/>
              <a:t>Breadboard fait par Émile</a:t>
            </a:r>
          </a:p>
        </p:txBody>
      </p:sp>
      <p:pic>
        <p:nvPicPr>
          <p:cNvPr id="4" name="Picture 3" descr="A white board with holes in it&#10;&#10;Description automatically generated">
            <a:extLst>
              <a:ext uri="{FF2B5EF4-FFF2-40B4-BE49-F238E27FC236}">
                <a16:creationId xmlns:a16="http://schemas.microsoft.com/office/drawing/2014/main" id="{C4BBC667-F902-D1F3-0E6D-FE3D1EB3C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7567" y="1563449"/>
            <a:ext cx="7282491" cy="463687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830946B-5783-2553-F618-C8D8F9C7D8A9}"/>
              </a:ext>
            </a:extLst>
          </p:cNvPr>
          <p:cNvSpPr/>
          <p:nvPr/>
        </p:nvSpPr>
        <p:spPr>
          <a:xfrm>
            <a:off x="2800039" y="1912668"/>
            <a:ext cx="8368580" cy="929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C52FF0-DED3-C7A7-2225-2BE54D23951B}"/>
              </a:ext>
            </a:extLst>
          </p:cNvPr>
          <p:cNvSpPr/>
          <p:nvPr/>
        </p:nvSpPr>
        <p:spPr>
          <a:xfrm>
            <a:off x="2882900" y="5842000"/>
            <a:ext cx="8445500" cy="889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F311C9-EFC6-A9E8-45E4-F155BBFA5BCD}"/>
              </a:ext>
            </a:extLst>
          </p:cNvPr>
          <p:cNvSpPr/>
          <p:nvPr/>
        </p:nvSpPr>
        <p:spPr>
          <a:xfrm>
            <a:off x="2882900" y="5600700"/>
            <a:ext cx="9258300" cy="1397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72820C-B58D-FBEC-C98C-778E84464640}"/>
              </a:ext>
            </a:extLst>
          </p:cNvPr>
          <p:cNvSpPr/>
          <p:nvPr/>
        </p:nvSpPr>
        <p:spPr>
          <a:xfrm>
            <a:off x="2870200" y="1689100"/>
            <a:ext cx="9182100" cy="889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8BCDAAE-00A6-EC13-2FCA-F999EACC5A23}"/>
              </a:ext>
            </a:extLst>
          </p:cNvPr>
          <p:cNvSpPr/>
          <p:nvPr/>
        </p:nvSpPr>
        <p:spPr>
          <a:xfrm>
            <a:off x="3733800" y="2527300"/>
            <a:ext cx="88900" cy="1104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DBF86B-7317-903D-E336-F9083588BED8}"/>
              </a:ext>
            </a:extLst>
          </p:cNvPr>
          <p:cNvSpPr/>
          <p:nvPr/>
        </p:nvSpPr>
        <p:spPr>
          <a:xfrm>
            <a:off x="5956300" y="3987800"/>
            <a:ext cx="88900" cy="1104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Breadboard fait par Émile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65</cp:revision>
  <dcterms:created xsi:type="dcterms:W3CDTF">2024-03-01T19:18:07Z</dcterms:created>
  <dcterms:modified xsi:type="dcterms:W3CDTF">2024-03-01T19:30:58Z</dcterms:modified>
</cp:coreProperties>
</file>