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C3EFF-AB3F-35E6-0B72-941C36912958}" v="1" dt="2024-06-15T21:08:23.472"/>
    <p1510:client id="{6ADF5E56-A675-AAA3-AEBA-F489D0136C70}" v="26" dt="2024-06-15T21:06:35.400"/>
    <p1510:client id="{9022164D-C61E-B873-372F-D03AA03F57DD}" v="1" dt="2024-06-15T21:09:52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tableStyles.xml" Id="rId8" /><Relationship Type="http://schemas.openxmlformats.org/officeDocument/2006/relationships/slide" Target="slides/slide2.xml" Id="rId3" /><Relationship Type="http://schemas.openxmlformats.org/officeDocument/2006/relationships/theme" Target="theme/theme1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6" /><Relationship Type="http://schemas.openxmlformats.org/officeDocument/2006/relationships/presProps" Target="presProps.xml" Id="rId5" /><Relationship Type="http://schemas.microsoft.com/office/2015/10/relationships/revisionInfo" Target="revisionInfo.xml" Id="rId10" /><Relationship Type="http://schemas.openxmlformats.org/officeDocument/2006/relationships/slide" Target="slides/slide3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5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6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3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4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36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9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61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9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9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7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B8E36-6F18-E901-829C-BFC8D79392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37313" r="6" b="6427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sz="10800"/>
              <a:t>Hypatie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endParaRPr lang="en-US" sz="32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08725-0EDE-3E94-3006-0C43B6D3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HYPATIE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96E18-4352-E41E-651F-BC7F62EE4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9276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Nom: </a:t>
            </a:r>
            <a:r>
              <a:rPr lang="en-US" sz="3200" b="1" dirty="0" err="1"/>
              <a:t>Hypatie</a:t>
            </a:r>
            <a:endParaRPr lang="en-US" sz="3200" b="1"/>
          </a:p>
          <a:p>
            <a:pPr marL="0" indent="0">
              <a:buNone/>
            </a:pPr>
            <a:r>
              <a:rPr lang="en-US" sz="3200" b="1" dirty="0"/>
              <a:t>Nom au </a:t>
            </a:r>
            <a:r>
              <a:rPr lang="en-US" sz="3200" b="1" err="1"/>
              <a:t>complet</a:t>
            </a:r>
            <a:r>
              <a:rPr lang="en-US" sz="3200" b="1" dirty="0"/>
              <a:t>: </a:t>
            </a:r>
            <a:r>
              <a:rPr lang="en-US" sz="3200" b="1"/>
              <a:t>Alexandrie Hypatie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Nom de son </a:t>
            </a:r>
            <a:r>
              <a:rPr lang="en-US" sz="3200" b="1" dirty="0" err="1"/>
              <a:t>père</a:t>
            </a:r>
            <a:r>
              <a:rPr lang="en-US" sz="3200" b="1" dirty="0"/>
              <a:t>: </a:t>
            </a:r>
            <a:r>
              <a:rPr lang="en-US" sz="3200" b="1" dirty="0" err="1"/>
              <a:t>Théon</a:t>
            </a:r>
            <a:r>
              <a:rPr lang="en-US" sz="3200" b="1" dirty="0"/>
              <a:t> d'Alexandrie</a:t>
            </a:r>
          </a:p>
          <a:p>
            <a:pPr marL="0" indent="0">
              <a:buNone/>
            </a:pPr>
            <a:r>
              <a:rPr lang="en-US" sz="3200" b="1" dirty="0" err="1"/>
              <a:t>Fonctions</a:t>
            </a:r>
            <a:r>
              <a:rPr lang="en-US" sz="3200" b="1" dirty="0"/>
              <a:t>: philosophe</a:t>
            </a:r>
          </a:p>
          <a:p>
            <a:pPr marL="0" indent="0">
              <a:buNone/>
            </a:pPr>
            <a:r>
              <a:rPr lang="en-US" sz="3200" b="1" dirty="0" err="1"/>
              <a:t>Période</a:t>
            </a:r>
            <a:r>
              <a:rPr lang="en-US" sz="3200" b="1" dirty="0"/>
              <a:t> de temps: entre </a:t>
            </a:r>
            <a:r>
              <a:rPr lang="en-US" sz="3200" b="1" dirty="0" err="1"/>
              <a:t>l'an</a:t>
            </a:r>
            <a:r>
              <a:rPr lang="en-US" sz="3200" b="1" dirty="0"/>
              <a:t> 355 et 370 </a:t>
            </a:r>
            <a:r>
              <a:rPr lang="en-US" sz="3200" b="1" dirty="0" err="1"/>
              <a:t>jusqu'à</a:t>
            </a:r>
            <a:r>
              <a:rPr lang="en-US" sz="3200" b="1" dirty="0"/>
              <a:t> </a:t>
            </a:r>
            <a:r>
              <a:rPr lang="en-US" sz="3200" b="1" dirty="0" err="1"/>
              <a:t>l'an</a:t>
            </a:r>
            <a:r>
              <a:rPr lang="en-US" sz="3200" b="1" dirty="0"/>
              <a:t> 415</a:t>
            </a:r>
          </a:p>
          <a:p>
            <a:pPr marL="0" indent="0">
              <a:buNone/>
            </a:pPr>
            <a:r>
              <a:rPr lang="en-US" sz="3200" b="1" dirty="0" err="1"/>
              <a:t>Localité</a:t>
            </a:r>
            <a:r>
              <a:rPr lang="en-US" sz="3200" b="1" dirty="0"/>
              <a:t>: </a:t>
            </a:r>
            <a:r>
              <a:rPr lang="en-US" sz="3200" b="1" dirty="0" err="1"/>
              <a:t>grèce</a:t>
            </a:r>
            <a:r>
              <a:rPr lang="en-US" sz="3200" b="1" dirty="0"/>
              <a:t> 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3" descr="Hypatie : bio, articles, citations | Philosophie magazine">
            <a:extLst>
              <a:ext uri="{FF2B5EF4-FFF2-40B4-BE49-F238E27FC236}">
                <a16:creationId xmlns:a16="http://schemas.microsoft.com/office/drawing/2014/main" id="{737560C3-7CA6-35C4-6003-85EC52AA6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739" y="2164577"/>
            <a:ext cx="802257" cy="1119865"/>
          </a:xfrm>
          <a:prstGeom prst="rect">
            <a:avLst/>
          </a:prstGeom>
        </p:spPr>
      </p:pic>
      <p:pic>
        <p:nvPicPr>
          <p:cNvPr id="5" name="Picture 4" descr="Drapeau de la Grèce — Wikipédia">
            <a:extLst>
              <a:ext uri="{FF2B5EF4-FFF2-40B4-BE49-F238E27FC236}">
                <a16:creationId xmlns:a16="http://schemas.microsoft.com/office/drawing/2014/main" id="{9E5827F9-3482-A1DB-EB15-3D2235AD8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513" y="5303809"/>
            <a:ext cx="744748" cy="54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21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43BE-E0EB-4A12-224B-DF1E4079E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8686-EA83-AB5A-CB34-2A6CE9372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Elle </a:t>
            </a:r>
            <a:r>
              <a:rPr lang="en-US" b="1" err="1"/>
              <a:t>enseigne</a:t>
            </a:r>
            <a:r>
              <a:rPr lang="en-US" b="1" dirty="0"/>
              <a:t>, </a:t>
            </a:r>
            <a:r>
              <a:rPr lang="en-US" b="1" err="1"/>
              <a:t>elle</a:t>
            </a:r>
            <a:r>
              <a:rPr lang="en-US" b="1" dirty="0"/>
              <a:t> </a:t>
            </a:r>
            <a:r>
              <a:rPr lang="en-US" b="1" err="1"/>
              <a:t>vulgarise</a:t>
            </a:r>
            <a:endParaRPr lang="en-US" b="1"/>
          </a:p>
          <a:p>
            <a:pPr marL="0" indent="0">
              <a:buNone/>
            </a:pPr>
            <a:r>
              <a:rPr lang="en-US" b="1" dirty="0"/>
              <a:t>Elle </a:t>
            </a:r>
            <a:r>
              <a:rPr lang="en-US" b="1" dirty="0" err="1"/>
              <a:t>est</a:t>
            </a:r>
            <a:r>
              <a:rPr lang="en-US" b="1" dirty="0"/>
              <a:t> </a:t>
            </a:r>
            <a:r>
              <a:rPr lang="en-US" b="1" dirty="0" err="1"/>
              <a:t>considérée</a:t>
            </a:r>
            <a:r>
              <a:rPr lang="en-US" b="1" dirty="0"/>
              <a:t> </a:t>
            </a:r>
            <a:r>
              <a:rPr lang="en-US" b="1" dirty="0" err="1"/>
              <a:t>comme</a:t>
            </a:r>
            <a:r>
              <a:rPr lang="en-US" b="1" dirty="0"/>
              <a:t> philosophe</a:t>
            </a:r>
          </a:p>
        </p:txBody>
      </p:sp>
    </p:spTree>
    <p:extLst>
      <p:ext uri="{BB962C8B-B14F-4D97-AF65-F5344CB8AC3E}">
        <p14:creationId xmlns:p14="http://schemas.microsoft.com/office/powerpoint/2010/main" val="315032327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92441"/>
      </a:dk2>
      <a:lt2>
        <a:srgbClr val="E8E3E2"/>
      </a:lt2>
      <a:accent1>
        <a:srgbClr val="7AA9B7"/>
      </a:accent1>
      <a:accent2>
        <a:srgbClr val="7F94BA"/>
      </a:accent2>
      <a:accent3>
        <a:srgbClr val="9996C6"/>
      </a:accent3>
      <a:accent4>
        <a:srgbClr val="9B7FBA"/>
      </a:accent4>
      <a:accent5>
        <a:srgbClr val="BF93C5"/>
      </a:accent5>
      <a:accent6>
        <a:srgbClr val="BA7FA7"/>
      </a:accent6>
      <a:hlink>
        <a:srgbClr val="AB7464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SketchyVTI</vt:lpstr>
      <vt:lpstr>Hypatie</vt:lpstr>
      <vt:lpstr>HYPATIE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64</cp:revision>
  <dcterms:created xsi:type="dcterms:W3CDTF">2024-06-05T15:49:47Z</dcterms:created>
  <dcterms:modified xsi:type="dcterms:W3CDTF">2024-06-15T21:09:52Z</dcterms:modified>
</cp:coreProperties>
</file>