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00073A-57EF-A9DD-6D4F-0926DCBD3C48}" v="255" dt="2025-01-23T15:23:47.6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7F05B80-DD47-B4C3-C463-21F1208B4EA7}"/>
              </a:ext>
            </a:extLst>
          </p:cNvPr>
          <p:cNvSpPr txBox="1"/>
          <p:nvPr/>
        </p:nvSpPr>
        <p:spPr>
          <a:xfrm>
            <a:off x="3943229" y="2210279"/>
            <a:ext cx="380393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4000" dirty="0"/>
              <a:t>Élément fait par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BB0F653-F2BB-A84D-A3C8-C500BA50AE15}"/>
              </a:ext>
            </a:extLst>
          </p:cNvPr>
          <p:cNvSpPr txBox="1"/>
          <p:nvPr/>
        </p:nvSpPr>
        <p:spPr>
          <a:xfrm>
            <a:off x="4494831" y="3070887"/>
            <a:ext cx="2716734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4000" dirty="0"/>
              <a:t>Félix Poulin</a:t>
            </a:r>
          </a:p>
        </p:txBody>
      </p:sp>
    </p:spTree>
    <p:extLst>
      <p:ext uri="{BB962C8B-B14F-4D97-AF65-F5344CB8AC3E}">
        <p14:creationId xmlns:p14="http://schemas.microsoft.com/office/powerpoint/2010/main" val="3465526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A78317EC-61C8-C2FC-8450-6FBA7B2B5534}"/>
              </a:ext>
            </a:extLst>
          </p:cNvPr>
          <p:cNvSpPr txBox="1"/>
          <p:nvPr/>
        </p:nvSpPr>
        <p:spPr>
          <a:xfrm>
            <a:off x="-382024" y="2347"/>
            <a:ext cx="12481010" cy="995422"/>
          </a:xfrm>
          <a:prstGeom prst="ellipse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4000" dirty="0"/>
              <a:t>Le carbone – 12           case #6  masse 12</a:t>
            </a: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EADA6F8A-4D44-4088-87C1-F43F3E6DFFF1}"/>
              </a:ext>
            </a:extLst>
          </p:cNvPr>
          <p:cNvSpPr/>
          <p:nvPr/>
        </p:nvSpPr>
        <p:spPr>
          <a:xfrm>
            <a:off x="2028383" y="1229116"/>
            <a:ext cx="7477691" cy="54900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591EC539-5218-2FDA-3D6E-568C2107B4A5}"/>
              </a:ext>
            </a:extLst>
          </p:cNvPr>
          <p:cNvSpPr/>
          <p:nvPr/>
        </p:nvSpPr>
        <p:spPr>
          <a:xfrm>
            <a:off x="3165073" y="1878152"/>
            <a:ext cx="5409994" cy="420845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82F4D3F1-9518-DB48-1A8C-3DECC387A069}"/>
              </a:ext>
            </a:extLst>
          </p:cNvPr>
          <p:cNvSpPr/>
          <p:nvPr/>
        </p:nvSpPr>
        <p:spPr>
          <a:xfrm>
            <a:off x="4337560" y="2854932"/>
            <a:ext cx="2861387" cy="223934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191CB0E-B4FB-8C01-3E5C-DAF70F3BC714}"/>
              </a:ext>
            </a:extLst>
          </p:cNvPr>
          <p:cNvSpPr txBox="1"/>
          <p:nvPr/>
        </p:nvSpPr>
        <p:spPr>
          <a:xfrm>
            <a:off x="5056136" y="3264834"/>
            <a:ext cx="1614371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4800" dirty="0"/>
              <a:t>6P +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C6ABDC6-1809-9523-B0BC-8D654F3215D6}"/>
              </a:ext>
            </a:extLst>
          </p:cNvPr>
          <p:cNvSpPr txBox="1"/>
          <p:nvPr/>
        </p:nvSpPr>
        <p:spPr>
          <a:xfrm>
            <a:off x="5682284" y="1881967"/>
            <a:ext cx="1710612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4000" dirty="0"/>
              <a:t>2 e-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A3524CA-46E5-9E35-A9FD-92ED2EA33FFA}"/>
              </a:ext>
            </a:extLst>
          </p:cNvPr>
          <p:cNvSpPr txBox="1"/>
          <p:nvPr/>
        </p:nvSpPr>
        <p:spPr>
          <a:xfrm>
            <a:off x="7858664" y="1000664"/>
            <a:ext cx="1161691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4000" dirty="0"/>
              <a:t>4 e-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604DAFB-594C-637D-6CE9-FB437F985B7C}"/>
              </a:ext>
            </a:extLst>
          </p:cNvPr>
          <p:cNvSpPr txBox="1"/>
          <p:nvPr/>
        </p:nvSpPr>
        <p:spPr>
          <a:xfrm>
            <a:off x="5059290" y="4105763"/>
            <a:ext cx="1377351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4000" dirty="0"/>
              <a:t>6 n 0</a:t>
            </a:r>
          </a:p>
        </p:txBody>
      </p:sp>
    </p:spTree>
    <p:extLst>
      <p:ext uri="{BB962C8B-B14F-4D97-AF65-F5344CB8AC3E}">
        <p14:creationId xmlns:p14="http://schemas.microsoft.com/office/powerpoint/2010/main" val="15900115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78</cp:revision>
  <dcterms:created xsi:type="dcterms:W3CDTF">2025-01-23T15:07:37Z</dcterms:created>
  <dcterms:modified xsi:type="dcterms:W3CDTF">2025-01-23T15:24:06Z</dcterms:modified>
</cp:coreProperties>
</file>