
<file path=[Content_Types].xml><?xml version="1.0" encoding="utf-8"?>
<Types xmlns="http://schemas.openxmlformats.org/package/2006/content-types">
  <Default Extension="jpeg" ContentType="image/jpeg"/>
  <Default Extension="mp4" ContentType="vide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69C435-794A-8139-550E-D5E1A68E1C4E}" v="345" dt="2025-01-23T15:50:35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A6A15-6E39-4FFA-B5DC-89EB633E6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1371600"/>
            <a:ext cx="8127574" cy="273644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169311-3201-45EC-B973-82EC27DA5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00" y="4299358"/>
            <a:ext cx="8127574" cy="1187042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AE4B9-EDEF-4A2C-B464-332C5C62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4C951-4861-4549-8E72-CEECA89E4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E1401-5637-41BC-AC21-891056450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1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AD0E6-AD36-493C-9DC3-5ACC2059E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685800"/>
            <a:ext cx="8915402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B8558-FA83-4F6C-A6D1-2DF9D3F74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38299" y="2057399"/>
            <a:ext cx="8915401" cy="41148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DE619-0CC6-4480-ABDE-277D36BDF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791E6-BE35-4ECA-8AD1-E8EC09B85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94606-B928-42D6-85CC-9576F60E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08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F18D8A-5002-491C-922A-E9624E2DBD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5882C6-2BE9-4E25-B8BB-A2346A2B0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BEFF9-B3BC-4C07-BF6C-2E3C91B5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F4CF6-CDF1-4AFD-8319-71FD4FED4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1A026-57F4-47F7-B4F0-E0D48E01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B3747-9ADB-4FCC-89CE-6E84D134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EC9C6-5D7D-4249-8820-D4C99D0AE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F35F7-46A1-40A9-ACD7-C49239926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45637-B780-4999-A87D-0039BC5A9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9777F-E471-4CC5-B27B-137CB061E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65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DCB1D-064E-46DE-B533-7CDA331EE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2748406"/>
            <a:ext cx="8115300" cy="273799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222C0-D002-4A94-BAFF-FD1A1CCA6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8300" y="1371600"/>
            <a:ext cx="8115300" cy="133327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E7D7E-EC9F-4AA5-A559-EF556C6A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7A8EE-88C1-400C-A23F-656DC76B9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245A4-F9C6-44E9-929F-78C657C8B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28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DF34F-B65E-4FA0-87E8-8890F482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685800"/>
            <a:ext cx="9382348" cy="1371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25A67-10CA-4531-93E1-39892C087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8297" y="2057400"/>
            <a:ext cx="4553103" cy="41250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2BE36-0CAF-4D92-9AC2-9249276B9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7000" y="2057400"/>
            <a:ext cx="4543647" cy="4125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C36479-3B04-43BD-9B59-DBF6CA2B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D4449-57DB-41D2-B49E-694E7C13F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0CC2C-E50B-47D2-B62F-D5C4C9CDA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9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8530B-D0F2-4FC4-A10F-1E54EF82C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755118"/>
            <a:ext cx="9378304" cy="12227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8865C-9D06-4FA3-BA3D-7187BB41B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8300" y="2034147"/>
            <a:ext cx="4529391" cy="681591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56570-8F97-4B7E-A805-96925AC47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8300" y="2748405"/>
            <a:ext cx="4529391" cy="34412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57EF54-F63F-4730-99EE-0E472578F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7213" y="2034147"/>
            <a:ext cx="4529391" cy="681591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08453E-B012-4889-9F49-E1351532A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7213" y="2748405"/>
            <a:ext cx="4529391" cy="34412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9FC47A-8514-4C98-B1BE-FF6CC666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D4301A-D375-4163-9488-27A9CDC6F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ED6105-4A37-4D4B-9BE8-715FB732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00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3007F-6649-4D23-8869-C1CC29D00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8B85A1-41F9-4BC1-9C40-3E5D5C042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B23774-EAA9-47ED-87EF-EE2B29A2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526550-DD4D-45E2-8916-8314C5D06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6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35FACD-1A4D-49F3-8EA8-21B5C1A6A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FD9DD-0E4E-4C36-AF85-B3EAD7FE6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6F4C8-14FA-4405-85EE-ABF53FB03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E7C28-5DEE-493D-ABAD-38E4F2D7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621" y="1085481"/>
            <a:ext cx="3651180" cy="1657719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E79C5-E567-4F12-96B8-8BBEAE3D8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900" y="1132676"/>
            <a:ext cx="5289480" cy="4728374"/>
          </a:xfrm>
        </p:spPr>
        <p:txBody>
          <a:bodyPr/>
          <a:lstStyle>
            <a:lvl1pPr>
              <a:lnSpc>
                <a:spcPct val="110000"/>
              </a:lnSpc>
              <a:defRPr sz="3200"/>
            </a:lvl1pPr>
            <a:lvl2pPr>
              <a:lnSpc>
                <a:spcPct val="110000"/>
              </a:lnSpc>
              <a:defRPr sz="2800"/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 sz="2000"/>
            </a:lvl4pPr>
            <a:lvl5pPr>
              <a:lnSpc>
                <a:spcPct val="11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3DF7F-0B5C-40CE-A65F-779FA7EFB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25621" y="2748406"/>
            <a:ext cx="3651180" cy="3112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2248C-1826-4833-9592-383B5873A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219DC-2646-42AD-897A-EB765DCBE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238D7-4EEA-475B-B1CA-C44B89BEA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2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D65BE-C907-4660-A586-71C6A1D10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085481"/>
            <a:ext cx="3657600" cy="1657719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4C8A9-67DF-419C-B2FC-3A879CCEF3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6900" y="1061885"/>
            <a:ext cx="5331069" cy="47755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A94A1-3058-402A-9C3F-2F210D91D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2748406"/>
            <a:ext cx="3657600" cy="3112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3CA50-C8D8-4F83-B2F6-BCE82586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7E5BE3-7B02-4281-BD90-C1FAAF636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E256D-ACD5-438F-BA6F-605E5260E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77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1A689-589E-4A73-9313-EF44F7E4E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685800"/>
            <a:ext cx="8915402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B11B8-9E77-4144-B9C1-FD164D9A1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8300" y="2057400"/>
            <a:ext cx="8915402" cy="4137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6E4CC-CF79-4C8D-9E5F-1BB517435A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1001475" y="1517536"/>
            <a:ext cx="28011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00" baseline="0">
                <a:solidFill>
                  <a:schemeClr val="tx1"/>
                </a:solidFill>
              </a:defRPr>
            </a:lvl1pPr>
          </a:lstStyle>
          <a:p>
            <a:fld id="{B6D41BCC-AD73-4203-A5A6-E62EB28B0FE6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79449-05F6-4BC7-95DF-F04E1F1614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118764" y="4237870"/>
            <a:ext cx="3344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1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17FE5-2D1F-4ECC-9460-08145C3BB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8877" y="6319138"/>
            <a:ext cx="710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100" baseline="0">
                <a:solidFill>
                  <a:schemeClr val="tx1"/>
                </a:solidFill>
              </a:defRPr>
            </a:lvl1pPr>
          </a:lstStyle>
          <a:p>
            <a:fld id="{D637F8FC-4B86-4690-8888-22AB2F781B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6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505F355-D9B7-492A-91C5-52AE9D9A6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mposés chimiques">
            <a:extLst>
              <a:ext uri="{FF2B5EF4-FFF2-40B4-BE49-F238E27FC236}">
                <a16:creationId xmlns:a16="http://schemas.microsoft.com/office/drawing/2014/main" id="{5A3F36E4-86D4-FE7D-7B5A-A7EB5523856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r="6250"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89BF69F-F060-4ACF-A4F5-D123B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282940" y="-51065"/>
            <a:ext cx="6858000" cy="6960127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6000">
                <a:srgbClr val="000000">
                  <a:alpha val="51000"/>
                </a:srgbClr>
              </a:gs>
              <a:gs pos="100000">
                <a:srgbClr val="000000">
                  <a:alpha val="6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13516" y="250165"/>
            <a:ext cx="5107812" cy="1025538"/>
          </a:xfrm>
        </p:spPr>
        <p:txBody>
          <a:bodyPr>
            <a:normAutofit fontScale="90000"/>
          </a:bodyPr>
          <a:lstStyle/>
          <a:p>
            <a:pPr algn="r"/>
            <a:r>
              <a:rPr lang="fr-FR">
                <a:solidFill>
                  <a:srgbClr val="FFFFFF"/>
                </a:solidFill>
              </a:rPr>
              <a:t>Tableau périodique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40988" y="1711433"/>
            <a:ext cx="4000755" cy="118704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fr-FR" sz="3600" dirty="0">
                <a:solidFill>
                  <a:srgbClr val="FFFFFF"/>
                </a:solidFill>
              </a:rPr>
              <a:t>Fait par </a:t>
            </a:r>
          </a:p>
          <a:p>
            <a:pPr algn="r"/>
            <a:r>
              <a:rPr lang="fr-FR" sz="3600" dirty="0">
                <a:solidFill>
                  <a:srgbClr val="FFFFFF"/>
                </a:solidFill>
              </a:rPr>
              <a:t>Félix </a:t>
            </a:r>
            <a:r>
              <a:rPr lang="fr-FR" sz="3600" err="1">
                <a:solidFill>
                  <a:srgbClr val="FFFFFF"/>
                </a:solidFill>
              </a:rPr>
              <a:t>poulin</a:t>
            </a:r>
            <a:endParaRPr lang="fr-FR" sz="3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1DF11AD-31A4-4E37-CBA5-BE41F975C46F}"/>
              </a:ext>
            </a:extLst>
          </p:cNvPr>
          <p:cNvSpPr txBox="1"/>
          <p:nvPr/>
        </p:nvSpPr>
        <p:spPr>
          <a:xfrm>
            <a:off x="-587" y="-4108"/>
            <a:ext cx="499187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600" dirty="0"/>
              <a:t>C'est de Mendeleïev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37AC86-F70F-6C76-A98F-CC3A46D40923}"/>
              </a:ext>
            </a:extLst>
          </p:cNvPr>
          <p:cNvSpPr/>
          <p:nvPr/>
        </p:nvSpPr>
        <p:spPr>
          <a:xfrm>
            <a:off x="330972" y="1035756"/>
            <a:ext cx="1010816" cy="8242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B89AE9-D274-9488-295A-B616797425C5}"/>
              </a:ext>
            </a:extLst>
          </p:cNvPr>
          <p:cNvSpPr/>
          <p:nvPr/>
        </p:nvSpPr>
        <p:spPr>
          <a:xfrm>
            <a:off x="2918896" y="2502246"/>
            <a:ext cx="1010816" cy="8242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BA38AE-FCD4-65F5-6559-CDB2BDF0177F}"/>
              </a:ext>
            </a:extLst>
          </p:cNvPr>
          <p:cNvSpPr/>
          <p:nvPr/>
        </p:nvSpPr>
        <p:spPr>
          <a:xfrm>
            <a:off x="1121727" y="3321756"/>
            <a:ext cx="1010816" cy="8242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8B74F9-880D-F7C6-A41E-21B4858817C9}"/>
              </a:ext>
            </a:extLst>
          </p:cNvPr>
          <p:cNvSpPr/>
          <p:nvPr/>
        </p:nvSpPr>
        <p:spPr>
          <a:xfrm>
            <a:off x="1121726" y="2502246"/>
            <a:ext cx="1010816" cy="8242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8D24B6-E0F8-F23B-AB27-37A4584FCC0D}"/>
              </a:ext>
            </a:extLst>
          </p:cNvPr>
          <p:cNvSpPr/>
          <p:nvPr/>
        </p:nvSpPr>
        <p:spPr>
          <a:xfrm>
            <a:off x="115311" y="2502246"/>
            <a:ext cx="1010816" cy="8242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B86E53-7B7D-6AC4-8054-71EEA84C2BE5}"/>
              </a:ext>
            </a:extLst>
          </p:cNvPr>
          <p:cNvSpPr/>
          <p:nvPr/>
        </p:nvSpPr>
        <p:spPr>
          <a:xfrm>
            <a:off x="115310" y="3321756"/>
            <a:ext cx="1010816" cy="8242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632653-00EF-7798-3953-B77E64434289}"/>
              </a:ext>
            </a:extLst>
          </p:cNvPr>
          <p:cNvSpPr/>
          <p:nvPr/>
        </p:nvSpPr>
        <p:spPr>
          <a:xfrm>
            <a:off x="115312" y="4141265"/>
            <a:ext cx="1010816" cy="8242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172028-D640-3CD5-8DCD-B8B5FA066A92}"/>
              </a:ext>
            </a:extLst>
          </p:cNvPr>
          <p:cNvSpPr/>
          <p:nvPr/>
        </p:nvSpPr>
        <p:spPr>
          <a:xfrm>
            <a:off x="3925311" y="2502247"/>
            <a:ext cx="1010816" cy="8242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18D6A3-3FD6-5FD2-47DB-F333DB395CF5}"/>
              </a:ext>
            </a:extLst>
          </p:cNvPr>
          <p:cNvSpPr/>
          <p:nvPr/>
        </p:nvSpPr>
        <p:spPr>
          <a:xfrm>
            <a:off x="1121726" y="4141264"/>
            <a:ext cx="1010816" cy="8242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9C8FA1-AA4B-60E6-5DE8-F7AD80A397F9}"/>
              </a:ext>
            </a:extLst>
          </p:cNvPr>
          <p:cNvSpPr/>
          <p:nvPr/>
        </p:nvSpPr>
        <p:spPr>
          <a:xfrm>
            <a:off x="5938142" y="2502247"/>
            <a:ext cx="1010816" cy="8242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D9BB00-24B5-7279-9548-E40B39040427}"/>
              </a:ext>
            </a:extLst>
          </p:cNvPr>
          <p:cNvSpPr/>
          <p:nvPr/>
        </p:nvSpPr>
        <p:spPr>
          <a:xfrm>
            <a:off x="4931726" y="2502246"/>
            <a:ext cx="1010816" cy="8242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4FCA6B-2B34-F6F7-EDA3-B72C7274E8F2}"/>
              </a:ext>
            </a:extLst>
          </p:cNvPr>
          <p:cNvSpPr/>
          <p:nvPr/>
        </p:nvSpPr>
        <p:spPr>
          <a:xfrm>
            <a:off x="7950971" y="2502246"/>
            <a:ext cx="1010816" cy="8242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E72C31-9EF5-D689-C7EE-422FD2949029}"/>
              </a:ext>
            </a:extLst>
          </p:cNvPr>
          <p:cNvSpPr/>
          <p:nvPr/>
        </p:nvSpPr>
        <p:spPr>
          <a:xfrm>
            <a:off x="3925311" y="3321755"/>
            <a:ext cx="1010816" cy="8242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014445-80E6-7DAB-E71A-15D6989AFCB1}"/>
              </a:ext>
            </a:extLst>
          </p:cNvPr>
          <p:cNvSpPr/>
          <p:nvPr/>
        </p:nvSpPr>
        <p:spPr>
          <a:xfrm>
            <a:off x="2918896" y="3321755"/>
            <a:ext cx="1010816" cy="8242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1A25A5-EBD4-B076-1A11-23A4BC44E703}"/>
              </a:ext>
            </a:extLst>
          </p:cNvPr>
          <p:cNvSpPr/>
          <p:nvPr/>
        </p:nvSpPr>
        <p:spPr>
          <a:xfrm>
            <a:off x="7950971" y="3321756"/>
            <a:ext cx="1010816" cy="8242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A6946A-1C1E-8996-1B1E-9C9A7D131509}"/>
              </a:ext>
            </a:extLst>
          </p:cNvPr>
          <p:cNvSpPr/>
          <p:nvPr/>
        </p:nvSpPr>
        <p:spPr>
          <a:xfrm>
            <a:off x="6944556" y="3321755"/>
            <a:ext cx="1010816" cy="8242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FBB36D-D231-ACC1-BE09-5F5DD0A77BA2}"/>
              </a:ext>
            </a:extLst>
          </p:cNvPr>
          <p:cNvSpPr/>
          <p:nvPr/>
        </p:nvSpPr>
        <p:spPr>
          <a:xfrm>
            <a:off x="4931726" y="3321756"/>
            <a:ext cx="1010816" cy="8242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C46C3D-F880-F6CF-47DE-55338517F8F4}"/>
              </a:ext>
            </a:extLst>
          </p:cNvPr>
          <p:cNvSpPr/>
          <p:nvPr/>
        </p:nvSpPr>
        <p:spPr>
          <a:xfrm>
            <a:off x="5938141" y="3321755"/>
            <a:ext cx="1010816" cy="8242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F66921-9D91-2A4B-0191-954665AE531F}"/>
              </a:ext>
            </a:extLst>
          </p:cNvPr>
          <p:cNvSpPr/>
          <p:nvPr/>
        </p:nvSpPr>
        <p:spPr>
          <a:xfrm>
            <a:off x="6944556" y="2502246"/>
            <a:ext cx="1010816" cy="8242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02EC1B7-6D6C-F7A7-0C67-EC77F8B765ED}"/>
              </a:ext>
            </a:extLst>
          </p:cNvPr>
          <p:cNvSpPr/>
          <p:nvPr/>
        </p:nvSpPr>
        <p:spPr>
          <a:xfrm>
            <a:off x="7965348" y="1682736"/>
            <a:ext cx="1010816" cy="8242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0FED6AF-1FB3-C5AC-E540-4F763AC96DBF}"/>
              </a:ext>
            </a:extLst>
          </p:cNvPr>
          <p:cNvSpPr txBox="1"/>
          <p:nvPr/>
        </p:nvSpPr>
        <p:spPr>
          <a:xfrm>
            <a:off x="571572" y="1157817"/>
            <a:ext cx="54428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4000" dirty="0"/>
              <a:t>H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4521965-5B95-5E84-5A4D-BA519B11C57D}"/>
              </a:ext>
            </a:extLst>
          </p:cNvPr>
          <p:cNvSpPr txBox="1"/>
          <p:nvPr/>
        </p:nvSpPr>
        <p:spPr>
          <a:xfrm>
            <a:off x="357673" y="2565918"/>
            <a:ext cx="62204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4000" dirty="0"/>
              <a:t>Li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71502D5-1584-C8C9-8B13-22C93165B982}"/>
              </a:ext>
            </a:extLst>
          </p:cNvPr>
          <p:cNvSpPr txBox="1"/>
          <p:nvPr/>
        </p:nvSpPr>
        <p:spPr>
          <a:xfrm>
            <a:off x="1225889" y="2611104"/>
            <a:ext cx="788700" cy="13521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4000"/>
              <a:t>Be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E84D4EE4-7CFF-0A12-DF3F-3036A1141E11}"/>
              </a:ext>
            </a:extLst>
          </p:cNvPr>
          <p:cNvSpPr txBox="1"/>
          <p:nvPr/>
        </p:nvSpPr>
        <p:spPr>
          <a:xfrm>
            <a:off x="219768" y="3369583"/>
            <a:ext cx="100083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4000" dirty="0"/>
              <a:t>Na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349245A2-2AAF-B03F-BD94-7E0B0C0780CC}"/>
              </a:ext>
            </a:extLst>
          </p:cNvPr>
          <p:cNvSpPr txBox="1"/>
          <p:nvPr/>
        </p:nvSpPr>
        <p:spPr>
          <a:xfrm>
            <a:off x="1115683" y="3387305"/>
            <a:ext cx="101791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000" dirty="0"/>
              <a:t>Mg</a:t>
            </a:r>
            <a:endParaRPr lang="fr-FR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5810EACA-9245-205D-EAEC-3D9EA0F1EAEB}"/>
              </a:ext>
            </a:extLst>
          </p:cNvPr>
          <p:cNvSpPr txBox="1"/>
          <p:nvPr/>
        </p:nvSpPr>
        <p:spPr>
          <a:xfrm>
            <a:off x="310551" y="4192437"/>
            <a:ext cx="71599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000" dirty="0"/>
              <a:t>K</a:t>
            </a:r>
            <a:endParaRPr lang="fr-FR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7D61FFE0-BEAF-BBFA-DFE2-2CFF4CE1A861}"/>
              </a:ext>
            </a:extLst>
          </p:cNvPr>
          <p:cNvSpPr txBox="1"/>
          <p:nvPr/>
        </p:nvSpPr>
        <p:spPr>
          <a:xfrm>
            <a:off x="1130060" y="4134927"/>
            <a:ext cx="100354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000" dirty="0"/>
              <a:t>Ca</a:t>
            </a:r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89AE514C-B325-AAC5-0FF6-B2792BCB16D2}"/>
              </a:ext>
            </a:extLst>
          </p:cNvPr>
          <p:cNvSpPr txBox="1"/>
          <p:nvPr/>
        </p:nvSpPr>
        <p:spPr>
          <a:xfrm>
            <a:off x="3171645" y="2610927"/>
            <a:ext cx="51471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000" dirty="0"/>
              <a:t>B</a:t>
            </a:r>
            <a:endParaRPr lang="fr-FR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4E36E2C-EC3D-554D-9C62-17F1D9E37FCC}"/>
              </a:ext>
            </a:extLst>
          </p:cNvPr>
          <p:cNvSpPr txBox="1"/>
          <p:nvPr/>
        </p:nvSpPr>
        <p:spPr>
          <a:xfrm>
            <a:off x="4134928" y="2610927"/>
            <a:ext cx="58659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000" dirty="0"/>
              <a:t>C</a:t>
            </a:r>
            <a:endParaRPr lang="fr-FR" dirty="0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47EFCB5E-9ACA-AD55-3162-15D8CED3BA6B}"/>
              </a:ext>
            </a:extLst>
          </p:cNvPr>
          <p:cNvSpPr txBox="1"/>
          <p:nvPr/>
        </p:nvSpPr>
        <p:spPr>
          <a:xfrm>
            <a:off x="5155721" y="2582173"/>
            <a:ext cx="55784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000" dirty="0"/>
              <a:t>N</a:t>
            </a:r>
            <a:endParaRPr lang="fr-FR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0310514D-07D9-E7FF-0DAC-A6BC6DDDFE0D}"/>
              </a:ext>
            </a:extLst>
          </p:cNvPr>
          <p:cNvSpPr txBox="1"/>
          <p:nvPr/>
        </p:nvSpPr>
        <p:spPr>
          <a:xfrm>
            <a:off x="6075872" y="2567795"/>
            <a:ext cx="74474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000" dirty="0"/>
              <a:t>O</a:t>
            </a:r>
            <a:endParaRPr lang="fr-FR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B9DF0638-EFDA-101F-0A86-1364E53327DA}"/>
              </a:ext>
            </a:extLst>
          </p:cNvPr>
          <p:cNvSpPr txBox="1"/>
          <p:nvPr/>
        </p:nvSpPr>
        <p:spPr>
          <a:xfrm>
            <a:off x="7240438" y="2668438"/>
            <a:ext cx="42844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000" dirty="0"/>
              <a:t>F</a:t>
            </a:r>
            <a:endParaRPr lang="fr-FR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84F25224-49A5-DBF9-7D90-F90FFC963FEB}"/>
              </a:ext>
            </a:extLst>
          </p:cNvPr>
          <p:cNvSpPr txBox="1"/>
          <p:nvPr/>
        </p:nvSpPr>
        <p:spPr>
          <a:xfrm>
            <a:off x="7959307" y="2567796"/>
            <a:ext cx="1003538" cy="7052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000" dirty="0"/>
              <a:t>Ne</a:t>
            </a:r>
            <a:endParaRPr lang="fr-FR" dirty="0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615B6D27-DE09-6F61-77EA-AC3BB33E54CA}"/>
              </a:ext>
            </a:extLst>
          </p:cNvPr>
          <p:cNvSpPr txBox="1"/>
          <p:nvPr/>
        </p:nvSpPr>
        <p:spPr>
          <a:xfrm>
            <a:off x="3042249" y="3387305"/>
            <a:ext cx="73037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000" dirty="0"/>
              <a:t>Al</a:t>
            </a:r>
            <a:endParaRPr lang="fr-FR" dirty="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CC35E47D-9BF2-6D44-17CB-AB04F0117CA1}"/>
              </a:ext>
            </a:extLst>
          </p:cNvPr>
          <p:cNvSpPr txBox="1"/>
          <p:nvPr/>
        </p:nvSpPr>
        <p:spPr>
          <a:xfrm>
            <a:off x="4063042" y="3430437"/>
            <a:ext cx="74474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000" dirty="0"/>
              <a:t>Si</a:t>
            </a:r>
            <a:endParaRPr lang="fr-FR" dirty="0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0ED994E8-986D-CA89-3EC3-BA399B6645E5}"/>
              </a:ext>
            </a:extLst>
          </p:cNvPr>
          <p:cNvSpPr txBox="1"/>
          <p:nvPr/>
        </p:nvSpPr>
        <p:spPr>
          <a:xfrm>
            <a:off x="5213230" y="3430437"/>
            <a:ext cx="457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000" dirty="0"/>
              <a:t>P</a:t>
            </a:r>
            <a:endParaRPr lang="fr-FR" dirty="0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C432736-5C56-F198-D2C6-313CD5A0B876}"/>
              </a:ext>
            </a:extLst>
          </p:cNvPr>
          <p:cNvSpPr txBox="1"/>
          <p:nvPr/>
        </p:nvSpPr>
        <p:spPr>
          <a:xfrm>
            <a:off x="6190891" y="3430437"/>
            <a:ext cx="51471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000" dirty="0"/>
              <a:t>S</a:t>
            </a:r>
            <a:endParaRPr lang="fr-FR" dirty="0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22846092-3D54-BCDA-A3CC-F787A64A08BC}"/>
              </a:ext>
            </a:extLst>
          </p:cNvPr>
          <p:cNvSpPr txBox="1"/>
          <p:nvPr/>
        </p:nvSpPr>
        <p:spPr>
          <a:xfrm>
            <a:off x="7082287" y="3372927"/>
            <a:ext cx="73037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000" dirty="0"/>
              <a:t>Cl</a:t>
            </a:r>
            <a:endParaRPr lang="fr-FR" dirty="0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055E3B41-991F-30BE-3540-48663DF75E3B}"/>
              </a:ext>
            </a:extLst>
          </p:cNvPr>
          <p:cNvSpPr txBox="1"/>
          <p:nvPr/>
        </p:nvSpPr>
        <p:spPr>
          <a:xfrm>
            <a:off x="8074324" y="3387305"/>
            <a:ext cx="78788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000" dirty="0"/>
              <a:t>Ar</a:t>
            </a:r>
            <a:endParaRPr lang="fr-FR" dirty="0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ECE5C9B9-7A8B-E6FD-3DBE-1172EC7AB658}"/>
              </a:ext>
            </a:extLst>
          </p:cNvPr>
          <p:cNvSpPr txBox="1"/>
          <p:nvPr/>
        </p:nvSpPr>
        <p:spPr>
          <a:xfrm>
            <a:off x="7959306" y="1733909"/>
            <a:ext cx="101791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000" dirty="0"/>
              <a:t>He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0004290"/>
      </p:ext>
    </p:extLst>
  </p:cSld>
  <p:clrMapOvr>
    <a:masterClrMapping/>
  </p:clrMapOvr>
</p:sld>
</file>

<file path=ppt/theme/theme1.xml><?xml version="1.0" encoding="utf-8"?>
<a:theme xmlns:a="http://schemas.openxmlformats.org/drawingml/2006/main" name="EncaseVTI">
  <a:themeElements>
    <a:clrScheme name="AnalogousFromDarkSeed_2SEEDS">
      <a:dk1>
        <a:srgbClr val="000000"/>
      </a:dk1>
      <a:lt1>
        <a:srgbClr val="FFFFFF"/>
      </a:lt1>
      <a:dk2>
        <a:srgbClr val="1A252F"/>
      </a:dk2>
      <a:lt2>
        <a:srgbClr val="F3F2F0"/>
      </a:lt2>
      <a:accent1>
        <a:srgbClr val="1776D5"/>
      </a:accent1>
      <a:accent2>
        <a:srgbClr val="22B1BE"/>
      </a:accent2>
      <a:accent3>
        <a:srgbClr val="2939E7"/>
      </a:accent3>
      <a:accent4>
        <a:srgbClr val="5C27D8"/>
      </a:accent4>
      <a:accent5>
        <a:srgbClr val="B129E7"/>
      </a:accent5>
      <a:accent6>
        <a:srgbClr val="D517BC"/>
      </a:accent6>
      <a:hlink>
        <a:srgbClr val="BF3FBF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caseVTI" id="{C293990F-FDB3-4ED3-8175-FB79CE5A2A12}" vid="{A5662C19-271F-459F-B4ED-861A982376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EncaseVTI</vt:lpstr>
      <vt:lpstr>Tableau périodique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101</cp:revision>
  <dcterms:created xsi:type="dcterms:W3CDTF">2025-01-23T15:36:16Z</dcterms:created>
  <dcterms:modified xsi:type="dcterms:W3CDTF">2025-01-23T15:50:46Z</dcterms:modified>
</cp:coreProperties>
</file>